
<file path=[Content_Types].xml><?xml version="1.0" encoding="utf-8"?>
<Types xmlns="http://schemas.openxmlformats.org/package/2006/content-types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Master+xml" PartName="/ppt/slideMasters/slideMaster2.xml"/>
  <Override ContentType="application/vnd.openxmlformats-officedocument.theme+xml" PartName="/ppt/theme/theme2.xml"/>
  <Override ContentType="application/vnd.openxmlformats-officedocument.presentationml.notesMaster+xml" PartName="/ppt/notesMasters/notesMaster1.xml"/>
  <Override ContentType="application/vnd.openxmlformats-officedocument.theme+xml" PartName="/ppt/theme/theme3.xml"/>
  <Override ContentType="application/vnd.openxmlformats-officedocument.presentationml.notesSlide+xml" PartName="/ppt/notesSlides/notesSlide1.xml"/>
  <Override ContentType="application/vnd.openxmlformats-officedocument.presentationml.slide+xml" PartName="/ppt/slides/slide1.xml"/>
  <Override ContentType="application/vnd.openxmlformats-officedocument.presentationml.notesSlide+xml" PartName="/ppt/notesSlides/notesSlide2.xml"/>
  <Override ContentType="application/vnd.openxmlformats-officedocument.presentationml.slide+xml" PartName="/ppt/slides/slide2.xml"/>
  <Override ContentType="application/vnd.openxmlformats-officedocument.presentationml.notesSlide+xml" PartName="/ppt/notesSlides/notesSlide3.xml"/>
  <Override ContentType="application/vnd.openxmlformats-officedocument.presentationml.slide+xml" PartName="/ppt/slides/slide3.xml"/>
  <Override ContentType="application/vnd.openxmlformats-officedocument.presentationml.notesSlide+xml" PartName="/ppt/notesSlides/notesSlide4.xml"/>
  <Override ContentType="application/vnd.openxmlformats-officedocument.presentationml.slide+xml" PartName="/ppt/slides/slide4.xml"/>
  <Override ContentType="application/vnd.openxmlformats-officedocument.presentationml.notesSlide+xml" PartName="/ppt/notesSlides/notesSlide5.xml"/>
  <Override ContentType="application/vnd.openxmlformats-officedocument.presentationml.slide+xml" PartName="/ppt/slides/slide5.xml"/>
  <Override ContentType="application/vnd.openxmlformats-officedocument.presentationml.notesSlide+xml" PartName="/ppt/notesSlides/notesSlide6.xml"/>
  <Override ContentType="application/vnd.openxmlformats-officedocument.presentationml.slide+xml" PartName="/ppt/slides/slide6.xml"/>
  <Override ContentType="application/vnd.openxmlformats-officedocument.presentationml.notesSlide+xml" PartName="/ppt/notesSlides/notesSlide7.xml"/>
  <Override ContentType="application/vnd.openxmlformats-officedocument.presentationml.slide+xml" PartName="/ppt/slides/slide7.xml"/>
  <Override ContentType="application/vnd.openxmlformats-officedocument.presentationml.notesSlide+xml" PartName="/ppt/notesSlides/notesSlide8.xml"/>
  <Override ContentType="application/vnd.openxmlformats-officedocument.presentationml.slide+xml" PartName="/ppt/slides/slide8.xml"/>
  <Override ContentType="application/vnd.openxmlformats-officedocument.presentationml.notesSlide+xml" PartName="/ppt/notesSlides/notesSlide9.xml"/>
  <Override ContentType="application/vnd.openxmlformats-officedocument.presentationml.slide+xml" PartName="/ppt/slides/slide9.xml"/>
  <Override ContentType="application/vnd.openxmlformats-officedocument.presentationml.notesSlide+xml" PartName="/ppt/notesSlides/notesSlide10.xml"/>
  <Override ContentType="application/vnd.openxmlformats-officedocument.presentationml.slide+xml" PartName="/ppt/slides/slide10.xml"/>
  <Override ContentType="application/vnd.openxmlformats-officedocument.presentationml.notesSlide+xml" PartName="/ppt/notesSlides/notesSlide11.xml"/>
  <Override ContentType="application/vnd.openxmlformats-officedocument.presentationml.slide+xml" PartName="/ppt/slides/slide11.xml"/>
  <Override ContentType="application/vnd.openxmlformats-officedocument.presentationml.notesSlide+xml" PartName="/ppt/notesSlides/notesSlide12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Default ContentType="image/jpeg" Extension="jpg"/>
  <Default ContentType="image/png" Extension="png"/>
  <Override ContentType="application/x-fontdata" PartName="/ppt/fonts/font1.fntdata"/>
  <Override ContentType="application/x-fontdata" PartName="/ppt/fonts/font2.fntdata"/>
  <Override ContentType="application/x-fontdata" PartName="/ppt/fonts/font3.fntdata"/>
  <Override ContentType="application/vnd.openxmlformats-officedocument.presentationml.presentation.main+xml" PartName="/ppt/presentation.xml"/>
  <Default ContentType="application/xml" Extension="xml"/>
  <Default ContentType="application/vnd.openxmlformats-package.relationships+xml" Extension="rels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/ppt/media/image1.png" Type="http://schemas.openxmlformats.org/officeDocument/2006/relationships/image"/><Relationship Id="rId2" Target="/ppt/media/image2.png" Type="http://schemas.openxmlformats.org/officeDocument/2006/relationships/image"/><Relationship Id="rId3" Target="/ppt/media/image3.png" Type="http://schemas.openxmlformats.org/officeDocument/2006/relationships/image"/><Relationship Id="rId4" Target="/ppt/media/image4.png" Type="http://schemas.openxmlformats.org/officeDocument/2006/relationships/image"/><Relationship Id="rId5" Target="/ppt/media/image5.jpg" Type="http://schemas.openxmlformats.org/officeDocument/2006/relationships/image"/><Relationship Id="rId6" Target="/ppt/media/image6.jpg" Type="http://schemas.openxmlformats.org/officeDocument/2006/relationships/image"/><Relationship Id="rId7" Target="/ppt/media/image7.png" Type="http://schemas.openxmlformats.org/officeDocument/2006/relationships/image"/><Relationship Id="rId8" Target="/ppt/media/image8.png" Type="http://schemas.openxmlformats.org/officeDocument/2006/relationships/image"/><Relationship Id="rId9" Target="/ppt/media/image9.png" Type="http://schemas.openxmlformats.org/officeDocument/2006/relationships/image"/><Relationship Id="rId10" Target="/ppt/media/image10.png" Type="http://schemas.openxmlformats.org/officeDocument/2006/relationships/image"/><Relationship Id="rId11" Target="/ppt/media/image11.png" Type="http://schemas.openxmlformats.org/officeDocument/2006/relationships/image"/><Relationship Id="rId12" Target="ppt/media/img_cc_black.png" Type="http://schemas.openxmlformats.org/officeDocument/2006/relationships/image"/><Relationship Id="rId13" Target="ppt/presentation.xml" Type="http://schemas.openxmlformats.org/officeDocument/2006/relationships/officeDocument"/><Relationship Id="rId14" Target="docProps/core.xml" Type="http://schemas.openxmlformats.org/package/2006/relationships/metadata/core-properties"/><Relationship Id="rId15" Target="docProps/app.xml" Type="http://schemas.openxmlformats.org/officeDocument/2006/relationships/extended-properties"/></Relationships>
</file>

<file path=ppt/presentation.xml><?xml version="1.0" encoding="utf-8"?>
<p:presentation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embedTrueTypeFonts="1" saveSubsetFonts="1">
  <p:sldMasterIdLst>
    <p:sldMasterId id="2147483648" r:id="rId1"/>
    <p:sldMasterId id="2147483660" r:id="rId3"/>
  </p:sldMasterIdLst>
  <p:notesMasterIdLst>
    <p:notesMasterId r:id="rId5"/>
  </p:notesMasterIdLst>
  <p:sldIdLst>
    <p:sldId id="256" r:id="rId7"/>
    <p:sldId id="257" r:id="rId9"/>
    <p:sldId id="258" r:id="rId11"/>
    <p:sldId id="259" r:id="rId13"/>
    <p:sldId id="260" r:id="rId15"/>
    <p:sldId id="261" r:id="rId17"/>
    <p:sldId id="262" r:id="rId19"/>
    <p:sldId id="263" r:id="rId21"/>
    <p:sldId id="264" r:id="rId23"/>
    <p:sldId id="265" r:id="rId25"/>
    <p:sldId id="266" r:id="rId27"/>
    <p:sldId id="267" r:id="rId29"/>
  </p:sldIdLst>
  <p:sldSz cx="9144000" cy="5143500" type="screen16x9"/>
  <p:notesSz cx="9144000" cy="5143500"/>
  <p:embeddedFontLst>
    <p:embeddedFont>
      <p:font typeface="Roboto"/>
      <p:regular r:id="rId32"/>
    </p:embeddedFont>
    <p:embeddedFont>
      <p:font typeface="Lato"/>
      <p:regular r:id="rId33"/>
      <p:bold r:id="rId34"/>
    </p:embeddedFont>
  </p:embeddedFontLst>
  <p:custDataLst/>
  <p:defaultTextStyle>
    <a:defPPr>
      <a:defRPr lang="en-US"/>
    </a:defPPr>
    <a:lvl1pPr algn="l" lvl="0" marR="0" rtl="false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dirty="0" i="0" lang="en-US" strike="noStrike" sz="1400" u="none">
        <a:solidFill>
          <a:srgbClr val="000000"/>
        </a:solidFill>
        <a:latin typeface="Arial"/>
      </a:defRPr>
    </a:lvl1pPr>
    <a:lvl2pPr algn="l" lvl="1" marR="0" rtl="false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dirty="0" i="0" lang="en-US" strike="noStrike" sz="1400" u="none">
        <a:solidFill>
          <a:srgbClr val="000000"/>
        </a:solidFill>
        <a:latin typeface="Arial"/>
      </a:defRPr>
    </a:lvl2pPr>
    <a:lvl3pPr algn="l" lvl="2" marR="0" rtl="false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dirty="0" i="0" lang="en-US" strike="noStrike" sz="1400" u="none">
        <a:solidFill>
          <a:srgbClr val="000000"/>
        </a:solidFill>
        <a:latin typeface="Arial"/>
      </a:defRPr>
    </a:lvl3pPr>
    <a:lvl4pPr algn="l" lvl="3" marR="0" rtl="false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dirty="0" i="0" lang="en-US" strike="noStrike" sz="1400" u="none">
        <a:solidFill>
          <a:srgbClr val="000000"/>
        </a:solidFill>
        <a:latin typeface="Arial"/>
      </a:defRPr>
    </a:lvl4pPr>
    <a:lvl5pPr algn="l" lvl="4" marR="0" rtl="false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dirty="0" i="0" lang="en-US" strike="noStrike" sz="1400" u="none">
        <a:solidFill>
          <a:srgbClr val="000000"/>
        </a:solidFill>
        <a:latin typeface="Arial"/>
      </a:defRPr>
    </a:lvl5pPr>
    <a:lvl6pPr algn="l" lvl="5" marR="0" rtl="false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dirty="0" i="0" lang="en-US" strike="noStrike" sz="1400" u="none">
        <a:solidFill>
          <a:srgbClr val="000000"/>
        </a:solidFill>
        <a:latin typeface="Arial"/>
      </a:defRPr>
    </a:lvl6pPr>
    <a:lvl7pPr algn="l" lvl="6" marR="0" rtl="false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dirty="0" i="0" lang="en-US" strike="noStrike" sz="1400" u="none">
        <a:solidFill>
          <a:srgbClr val="000000"/>
        </a:solidFill>
        <a:latin typeface="Arial"/>
      </a:defRPr>
    </a:lvl7pPr>
    <a:lvl8pPr algn="l" lvl="7" marR="0" rtl="false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dirty="0" i="0" lang="en-US" strike="noStrike" sz="1400" u="none">
        <a:solidFill>
          <a:srgbClr val="000000"/>
        </a:solidFill>
        <a:latin typeface="Arial"/>
      </a:defRPr>
    </a:lvl8pPr>
    <a:lvl9pPr algn="l" lvl="8" marR="0" rtl="false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dirty="0" i="0" lang="en-US" strike="noStrike" sz="1400" u="none">
        <a:solidFill>
          <a:srgbClr val="000000"/>
        </a:solidFill>
        <a:latin typeface="Arial"/>
      </a:defRPr>
    </a:lvl9pPr>
  </p:defaultTextStyle>
</p:presentation>
</file>

<file path=ppt/presProps.xml><?xml version="1.0" encoding="utf-8"?>
<p:presentationP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showPr showNarration="1">
    <p:sldAll/>
  </p:showPr>
</p:presentationPr>
</file>

<file path=ppt/tableStyles.xml><?xml version="1.0" encoding="utf-8"?>
<a:tblStyle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def="{5C22544A-7EE6-4342-B048-85BDC9FD1C3A}"/>
</file>

<file path=ppt/viewProps.xml><?xml version="1.0" encoding="utf-8"?>
<p:viewP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normalViewPr showOutlineIcons="false">
    <p:restoredLeft sz="15620"/>
    <p:restoredTop sz="94660"/>
  </p:normalViewPr>
  <p:slideViewPr>
    <p:cSldViewPr>
      <p:cViewPr varScale="true">
        <p:scale>
          <a:sx d="100" n="73"/>
          <a:sy d="100" n="73"/>
        </p:scale>
        <p:origin x="-1110" y="-102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8028800" cy="780288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2" Target="theme/theme1.xml" Type="http://schemas.openxmlformats.org/officeDocument/2006/relationships/theme"/><Relationship Id="rId3" Target="slideMasters/slideMaster2.xml" Type="http://schemas.openxmlformats.org/officeDocument/2006/relationships/slideMaster"/><Relationship Id="rId4" Target="theme/theme2.xml" Type="http://schemas.openxmlformats.org/officeDocument/2006/relationships/theme"/><Relationship Id="rId5" Target="notesMasters/notesMaster1.xml" Type="http://schemas.openxmlformats.org/officeDocument/2006/relationships/notesMaster"/><Relationship Id="rId6" Target="theme/theme3.xml" Type="http://schemas.openxmlformats.org/officeDocument/2006/relationships/theme"/><Relationship Id="rId7" Target="slides/slide1.xml" Type="http://schemas.openxmlformats.org/officeDocument/2006/relationships/slide"/><Relationship Id="rId8" Target="notesSlides/notesSlide1.xml" Type="http://schemas.openxmlformats.org/officeDocument/2006/relationships/notesSlide"/><Relationship Id="rId9" Target="slides/slide2.xml" Type="http://schemas.openxmlformats.org/officeDocument/2006/relationships/slide"/><Relationship Id="rId10" Target="notesSlides/notesSlide2.xml" Type="http://schemas.openxmlformats.org/officeDocument/2006/relationships/notesSlide"/><Relationship Id="rId11" Target="slides/slide3.xml" Type="http://schemas.openxmlformats.org/officeDocument/2006/relationships/slide"/><Relationship Id="rId12" Target="notesSlides/notesSlide3.xml" Type="http://schemas.openxmlformats.org/officeDocument/2006/relationships/notesSlide"/><Relationship Id="rId13" Target="slides/slide4.xml" Type="http://schemas.openxmlformats.org/officeDocument/2006/relationships/slide"/><Relationship Id="rId14" Target="notesSlides/notesSlide4.xml" Type="http://schemas.openxmlformats.org/officeDocument/2006/relationships/notesSlide"/><Relationship Id="rId15" Target="slides/slide5.xml" Type="http://schemas.openxmlformats.org/officeDocument/2006/relationships/slide"/><Relationship Id="rId16" Target="notesSlides/notesSlide5.xml" Type="http://schemas.openxmlformats.org/officeDocument/2006/relationships/notesSlide"/><Relationship Id="rId17" Target="slides/slide6.xml" Type="http://schemas.openxmlformats.org/officeDocument/2006/relationships/slide"/><Relationship Id="rId18" Target="notesSlides/notesSlide6.xml" Type="http://schemas.openxmlformats.org/officeDocument/2006/relationships/notesSlide"/><Relationship Id="rId19" Target="slides/slide7.xml" Type="http://schemas.openxmlformats.org/officeDocument/2006/relationships/slide"/><Relationship Id="rId20" Target="notesSlides/notesSlide7.xml" Type="http://schemas.openxmlformats.org/officeDocument/2006/relationships/notesSlide"/><Relationship Id="rId21" Target="slides/slide8.xml" Type="http://schemas.openxmlformats.org/officeDocument/2006/relationships/slide"/><Relationship Id="rId22" Target="notesSlides/notesSlide8.xml" Type="http://schemas.openxmlformats.org/officeDocument/2006/relationships/notesSlide"/><Relationship Id="rId23" Target="slides/slide9.xml" Type="http://schemas.openxmlformats.org/officeDocument/2006/relationships/slide"/><Relationship Id="rId24" Target="notesSlides/notesSlide9.xml" Type="http://schemas.openxmlformats.org/officeDocument/2006/relationships/notesSlide"/><Relationship Id="rId25" Target="slides/slide10.xml" Type="http://schemas.openxmlformats.org/officeDocument/2006/relationships/slide"/><Relationship Id="rId26" Target="notesSlides/notesSlide10.xml" Type="http://schemas.openxmlformats.org/officeDocument/2006/relationships/notesSlide"/><Relationship Id="rId27" Target="slides/slide11.xml" Type="http://schemas.openxmlformats.org/officeDocument/2006/relationships/slide"/><Relationship Id="rId28" Target="notesSlides/notesSlide11.xml" Type="http://schemas.openxmlformats.org/officeDocument/2006/relationships/notesSlide"/><Relationship Id="rId29" Target="slides/slide12.xml" Type="http://schemas.openxmlformats.org/officeDocument/2006/relationships/slide"/><Relationship Id="rId30" Target="notesSlides/notesSlide12.xml" Type="http://schemas.openxmlformats.org/officeDocument/2006/relationships/notesSlide"/><Relationship Id="rId31" Target="tableStyles.xml" Type="http://schemas.openxmlformats.org/officeDocument/2006/relationships/tableStyles"/><Relationship Id="rId32" Target="fonts/font1.fntdata" Type="http://schemas.openxmlformats.org/officeDocument/2006/relationships/font"/><Relationship Id="rId33" Target="fonts/font2.fntdata" Type="http://schemas.openxmlformats.org/officeDocument/2006/relationships/font"/><Relationship Id="rId34" Target="fonts/font3.fntdata" Type="http://schemas.openxmlformats.org/officeDocument/2006/relationships/font"/><Relationship Id="rId35" Target="presProps.xml" Type="http://schemas.openxmlformats.org/officeDocument/2006/relationships/presProps"/><Relationship Id="rId36" Target="viewProps.xml" Type="http://schemas.openxmlformats.org/officeDocument/2006/relationships/viewProps"/></Relationships>
</file>

<file path=ppt/notesMasters/_rels/notesMaster1.xml.rels><?xml version="1.0" encoding="UTF-8" standalone="no"?><Relationships xmlns="http://schemas.openxmlformats.org/package/2006/relationships"><Relationship Id="rId1" Target="../theme/theme3.xml" Type="http://schemas.openxmlformats.org/officeDocument/2006/relationships/theme"/></Relationships>
</file>

<file path=ppt/notesMasters/notesMaster1.xml><?xml version="1.0" encoding="utf-8"?>
<p:notesMaster xmlns:p="http://schemas.openxmlformats.org/presentationml/2006/main" xmlns:a="http://schemas.openxmlformats.org/drawing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sz="quarter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idx="1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44B65459-4C01-9248-BDAA-F28591FAF6F5}" type="datetimeFigureOut">
              <a:rPr lang="en-US" smtClean="0"/>
              <a:t>4/4/17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idx="2"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idx="3" sz="quarter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bIns="45720" lIns="91440" rIns="91440" rtlCol="0" tIns="45720"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4" sz="quarter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5" sz="quarter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69327042-6B61-B148-8485-8BBBFAA1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1138"/>
      </p:ext>
    </p:extLst>
  </p:cSld>
  <p:clrMap accent1="accent1" accent2="accent2" accent3="accent3" accent4="accent4" accent5="accent5" accent6="accent6" bg1="lt1" bg2="lt2" folHlink="folHlink" hlink="hlink" tx1="dk1" tx2="dk2"/>
  <p:notesStyle>
    <a:lvl1pPr algn="l" defTabSz="914400" eaLnBrk="1" hangingPunct="1" latinLnBrk="0" marL="0" rtl="0">
      <a:defRPr kern="1200" sz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200">
        <a:solidFill>
          <a:schemeClr val="tx1"/>
        </a:solidFill>
        <a:latin typeface="+mn-lt"/>
        <a:ea typeface="+mn-ea"/>
        <a:cs typeface="+mn-cs"/>
      </a:defRPr>
    </a:lvl9pPr>
  </p:notesStyle>
</p:notesMaster>
<!-- $Id$ --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>Thank You !!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3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4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2567F09D-9B2F-462B-A1CD-7BB041EBA0F9}">
                <a16:creationId xmlns:a16="http://schemas.microsoft.com/office/drawing/2010/main" id="{2AC3F9BA-128B-4231-AB61-8F4373B1A0F3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1143000" y="841375"/>
            <a:ext cx="6858000" cy="1790700"/>
          </a:xfrm>
          <a:prstGeom prst="rect">
            <a:avLst/>
          </a:prstGeom>
        </p:spPr>
        <p:txBody>
          <a:bodyPr anchor="b" rtlCol="0"/>
          <a:lstStyle>
            <a:lvl1pPr algn="ctr" lvl="0">
              <a:defRPr dirty="0" lang="en-US" sz="6000"/>
            </a:lvl1pPr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Subtitle 2">
            <a:extLst>
              <a:ext uri="{B8646F6C-BED7-4E3B-8FC5-D233DD489757}">
                <a16:creationId xmlns:a16="http://schemas.microsoft.com/office/drawing/2010/main" id="{2E74FBC2-C4E3-4DA6-9EE1-5D7D47B40AC0}"/>
              </a:ext>
            </a:extLst>
          </p:cNvPr>
          <p:cNvSpPr>
            <a:spLocks noGrp="true"/>
          </p:cNvSpPr>
          <p:nvPr>
            <p:ph idx="1" type="subTitle"/>
          </p:nvPr>
        </p:nvSpPr>
        <p:spPr>
          <a:xfrm rot="0">
            <a:off x="1143000" y="2701925"/>
            <a:ext cx="6858000" cy="1241424"/>
          </a:xfrm>
          <a:prstGeom prst="rect">
            <a:avLst/>
          </a:prstGeom>
        </p:spPr>
        <p:txBody>
          <a:bodyPr rtlCol="0"/>
          <a:lstStyle>
            <a:lvl1pPr algn="ctr" indent="0" lvl="0" marL="0">
              <a:buNone/>
              <a:defRPr dirty="0" lang="en-US" sz="2400"/>
            </a:lvl1pPr>
            <a:lvl2pPr algn="ctr" indent="0" lvl="1" marL="457200">
              <a:buNone/>
              <a:defRPr dirty="0" lang="en-US" sz="2000"/>
            </a:lvl2pPr>
            <a:lvl3pPr algn="ctr" indent="0" lvl="2" marL="914400">
              <a:buNone/>
              <a:defRPr dirty="0" lang="en-US" sz="1800"/>
            </a:lvl3pPr>
            <a:lvl4pPr algn="ctr" indent="0" lvl="3" marL="1371600">
              <a:buNone/>
              <a:defRPr dirty="0" lang="en-US" sz="1600"/>
            </a:lvl4pPr>
            <a:lvl5pPr algn="ctr" indent="0" lvl="4" marL="1828800">
              <a:buNone/>
              <a:defRPr dirty="0" lang="en-US" sz="1600"/>
            </a:lvl5pPr>
            <a:lvl6pPr algn="ctr" indent="0" lvl="5" marL="2286000">
              <a:buNone/>
              <a:defRPr dirty="0" lang="en-US" sz="1600"/>
            </a:lvl6pPr>
            <a:lvl7pPr algn="ctr" indent="0" lvl="6" marL="2743200">
              <a:buNone/>
              <a:defRPr dirty="0" lang="en-US" sz="1600"/>
            </a:lvl7pPr>
            <a:lvl8pPr algn="ctr" indent="0" lvl="7" marL="3200400">
              <a:buNone/>
              <a:defRPr dirty="0" lang="en-US" sz="1600"/>
            </a:lvl8pPr>
            <a:lvl9pPr algn="ctr" indent="0" lvl="8" marL="3657600">
              <a:buNone/>
              <a:defRPr dirty="0" lang="en-US" sz="1600"/>
            </a:lvl9pPr>
          </a:lstStyle>
          <a:p>
            <a:pPr/>
            <a:r>
              <a:rPr dirty="0" lang="en-US"/>
              <a:t>Click to edit Master subtitle style</a:t>
            </a:r>
            <a:endParaRPr dirty="0" lang="en-US"/>
          </a:p>
        </p:txBody>
      </p:sp>
      <p:sp>
        <p:nvSpPr>
          <p:cNvPr id="4" name="Date Placeholder 3">
            <a:extLst>
              <a:ext uri="{108A601E-5B93-464B-952D-8B86938442A8}">
                <a16:creationId xmlns:a16="http://schemas.microsoft.com/office/drawing/2010/main" id="{15207FA2-9906-4ED8-BEAE-944DE62F837D}"/>
              </a:ext>
            </a:extLst>
          </p:cNvPr>
          <p:cNvSpPr>
            <a:spLocks noGrp="true"/>
          </p:cNvSpPr>
          <p:nvPr>
            <p:ph idx="10" sz="half" type="dt"/>
          </p:nvPr>
        </p:nvSpPr>
        <p:spPr>
          <a:xfrm rot="0">
            <a:off x="628650" y="4767262"/>
            <a:ext cx="2057400" cy="274637"/>
          </a:xfrm>
          <a:prstGeom prst="rect">
            <a:avLst/>
          </a:prstGeom>
        </p:spPr>
        <p:txBody>
          <a:bodyPr rtlCol="0"/>
          <a:lstStyle/>
          <a:p>
            <a:pPr/>
            <a:fld id="{861684F2-59E1-46AA-B515-04FBE8D3ECC3}" type="datetime1">
              <a:t>3/8/2025</a:t>
            </a:fld>
            <a:endParaRPr dirty="0" lang="en-US"/>
          </a:p>
        </p:txBody>
      </p:sp>
      <p:sp>
        <p:nvSpPr>
          <p:cNvPr id="5" name="Footer Placeholder 4">
            <a:extLst>
              <a:ext uri="{5010EA68-1387-4632-B71D-2E7C0DD6A97F}">
                <a16:creationId xmlns:a16="http://schemas.microsoft.com/office/drawing/2010/main" id="{31A39069-0056-4732-AAC8-1FD7050A8C1F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>
          <a:xfrm rot="0">
            <a:off x="3028950" y="4767262"/>
            <a:ext cx="3086100" cy="274637"/>
          </a:xfrm>
          <a:prstGeom prst="rect">
            <a:avLst/>
          </a:prstGeom>
        </p:spPr>
        <p:txBody>
          <a:bodyPr rtlCol="0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Slide Number Placeholder 5">
            <a:extLst>
              <a:ext uri="{88A56F5C-3BD2-42B0-BBE7-C079B6371334}">
                <a16:creationId xmlns:a16="http://schemas.microsoft.com/office/drawing/2010/main" id="{3E3FD48B-C922-4E68-8162-4D9EADE49627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>
          <a:xfrm rot="0">
            <a:off x="6457950" y="4767262"/>
            <a:ext cx="2057400" cy="274637"/>
          </a:xfrm>
          <a:prstGeom prst="rect">
            <a:avLst/>
          </a:prstGeom>
        </p:spPr>
        <p:txBody>
          <a:bodyPr rtlCol="0"/>
          <a:lstStyle/>
          <a:p>
            <a:pPr/>
            <a:fld id="{F6E298D7-2173-41A6-BA89-A029CC012693}" type="slidenum"/>
            <a:endParaRPr dirty="0" lang="en-US"/>
          </a:p>
        </p:txBody>
      </p:sp>
    </p:spTree>
    <p:extLst>
      <p:ext uri="{7F5DB3E6-7535-480E-9002-2D79F8513138}">
        <p14:creationId xmlns:p14="http://schemas.microsoft.com/office/powerpoint/2010/main" val="1741454720711"/>
      </p:ext>
    </p:extLst>
  </p:cSld>
  <p:clrMapOvr>
    <a:masterClrMapping/>
  </p:clrMapOvr>
</p:sldLayout>
</file>

<file path=ppt/slideLayouts/slideLayout1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704E6018-C30A-4BC9-BEA3-66B503F93EF5}">
                <a16:creationId xmlns:a16="http://schemas.microsoft.com/office/drawing/2010/main" id="{94322170-951B-47EB-8841-77439CEB934A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628650" y="274638"/>
            <a:ext cx="7886700" cy="993775"/>
          </a:xfrm>
          <a:prstGeom prst="rect">
            <a:avLst/>
          </a:prstGeom>
        </p:spPr>
        <p:txBody>
          <a:bodyPr rtlCol="0"/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Vertical Text Placeholder 2">
            <a:extLst>
              <a:ext uri="{41FD197A-B405-49F8-B060-4BB509238CF4}">
                <a16:creationId xmlns:a16="http://schemas.microsoft.com/office/drawing/2010/main" id="{7E3CFC12-BC47-4E71-90AC-B2DD7A36E429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628650" y="1370013"/>
            <a:ext cx="7886700" cy="3262312"/>
          </a:xfrm>
          <a:prstGeom prst="rect">
            <a:avLst/>
          </a:prstGeom>
        </p:spPr>
        <p:txBody>
          <a:bodyPr rtlCol="0"/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4" name="Date Placeholder 3">
            <a:extLst>
              <a:ext uri="{8629221E-9D90-44F7-A80F-6D3FC7408673}">
                <a16:creationId xmlns:a16="http://schemas.microsoft.com/office/drawing/2010/main" id="{80C413C0-B073-401C-B98A-D94092E86714}"/>
              </a:ext>
            </a:extLst>
          </p:cNvPr>
          <p:cNvSpPr>
            <a:spLocks noGrp="true"/>
          </p:cNvSpPr>
          <p:nvPr>
            <p:ph idx="10" sz="half" type="dt"/>
          </p:nvPr>
        </p:nvSpPr>
        <p:spPr>
          <a:xfrm rot="0">
            <a:off x="628650" y="4767262"/>
            <a:ext cx="2057400" cy="274637"/>
          </a:xfrm>
          <a:prstGeom prst="rect">
            <a:avLst/>
          </a:prstGeom>
        </p:spPr>
        <p:txBody>
          <a:bodyPr rtlCol="0"/>
          <a:lstStyle/>
          <a:p>
            <a:pPr/>
            <a:fld id="{28055BF6-016B-4209-ADAC-5475DE62064E}" type="datetime1">
              <a:t>3/8/2025</a:t>
            </a:fld>
            <a:endParaRPr dirty="0" lang="en-US"/>
          </a:p>
        </p:txBody>
      </p:sp>
      <p:sp>
        <p:nvSpPr>
          <p:cNvPr id="5" name="Footer Placeholder 4">
            <a:extLst>
              <a:ext uri="{94533E66-DE2F-4869-8CF7-557DF1541805}">
                <a16:creationId xmlns:a16="http://schemas.microsoft.com/office/drawing/2010/main" id="{0166F649-AD82-4886-A7CC-10440F61022C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>
          <a:xfrm rot="0">
            <a:off x="3028950" y="4767262"/>
            <a:ext cx="3086100" cy="274637"/>
          </a:xfrm>
          <a:prstGeom prst="rect">
            <a:avLst/>
          </a:prstGeom>
        </p:spPr>
        <p:txBody>
          <a:bodyPr rtlCol="0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Slide Number Placeholder 5">
            <a:extLst>
              <a:ext uri="{2D23A172-8734-4E67-8C2A-9A1BD28A0E6A}">
                <a16:creationId xmlns:a16="http://schemas.microsoft.com/office/drawing/2010/main" id="{BD6DBBA9-EC6B-4E42-8BE0-EA501322C219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>
          <a:xfrm rot="0">
            <a:off x="6457950" y="4767262"/>
            <a:ext cx="2057400" cy="274637"/>
          </a:xfrm>
          <a:prstGeom prst="rect">
            <a:avLst/>
          </a:prstGeom>
        </p:spPr>
        <p:txBody>
          <a:bodyPr rtlCol="0"/>
          <a:lstStyle/>
          <a:p>
            <a:pPr/>
            <a:fld id="{E3BEE618-B207-4C61-B256-9A307B910F1A}" type="slidenum"/>
            <a:endParaRPr dirty="0" lang="en-US"/>
          </a:p>
        </p:txBody>
      </p:sp>
    </p:spTree>
    <p:extLst>
      <p:ext uri="{C30658C4-D6D9-4414-91A5-F723FD75722F}">
        <p14:creationId xmlns:p14="http://schemas.microsoft.com/office/powerpoint/2010/main" val="1741454720724"/>
      </p:ext>
    </p:extLst>
  </p:cSld>
  <p:clrMapOvr>
    <a:masterClrMapping/>
  </p:clrMapOvr>
</p:sldLayout>
</file>

<file path=ppt/slideLayouts/slideLayout1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7998AD0A-315D-4406-960F-E7F90E034966}">
                <a16:creationId xmlns:a16="http://schemas.microsoft.com/office/drawing/2010/main" id="{1F1E171E-364F-4450-B922-D51C5B0254D9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6543674" y="274638"/>
            <a:ext cx="1971675" cy="4357687"/>
          </a:xfrm>
          <a:prstGeom prst="rect">
            <a:avLst/>
          </a:prstGeom>
        </p:spPr>
        <p:txBody>
          <a:bodyPr rtlCol="0"/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Vertical Text Placeholder 2">
            <a:extLst>
              <a:ext uri="{B4354327-D4C2-45D5-9DD9-81D98E5BC70C}">
                <a16:creationId xmlns:a16="http://schemas.microsoft.com/office/drawing/2010/main" id="{0EC036DF-4588-45CC-91E1-24CB5CFF92C5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628650" y="274638"/>
            <a:ext cx="5762625" cy="4357687"/>
          </a:xfrm>
          <a:prstGeom prst="rect">
            <a:avLst/>
          </a:prstGeom>
        </p:spPr>
        <p:txBody>
          <a:bodyPr rtlCol="0"/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4" name="Date Placeholder 3">
            <a:extLst>
              <a:ext uri="{98E3C7E8-15D1-4A5A-900B-E0DAF86141EE}">
                <a16:creationId xmlns:a16="http://schemas.microsoft.com/office/drawing/2010/main" id="{450782ED-DFC8-46E5-929F-A6CBF910B339}"/>
              </a:ext>
            </a:extLst>
          </p:cNvPr>
          <p:cNvSpPr>
            <a:spLocks noGrp="true"/>
          </p:cNvSpPr>
          <p:nvPr>
            <p:ph idx="10" sz="half" type="dt"/>
          </p:nvPr>
        </p:nvSpPr>
        <p:spPr>
          <a:xfrm rot="0">
            <a:off x="628650" y="4767262"/>
            <a:ext cx="2057400" cy="274637"/>
          </a:xfrm>
          <a:prstGeom prst="rect">
            <a:avLst/>
          </a:prstGeom>
        </p:spPr>
        <p:txBody>
          <a:bodyPr rtlCol="0"/>
          <a:lstStyle/>
          <a:p>
            <a:pPr/>
            <a:fld id="{43C4DB25-1DBD-474F-B0F5-C3194FB3A668}" type="datetime1">
              <a:t>3/8/2025</a:t>
            </a:fld>
            <a:endParaRPr dirty="0" lang="en-US"/>
          </a:p>
        </p:txBody>
      </p:sp>
      <p:sp>
        <p:nvSpPr>
          <p:cNvPr id="5" name="Footer Placeholder 4">
            <a:extLst>
              <a:ext uri="{D9952546-6DE1-4090-88A3-03E31CD8565C}">
                <a16:creationId xmlns:a16="http://schemas.microsoft.com/office/drawing/2010/main" id="{31722451-415A-482A-B135-E7DA780E01E2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>
          <a:xfrm rot="0">
            <a:off x="3028950" y="4767262"/>
            <a:ext cx="3086100" cy="274637"/>
          </a:xfrm>
          <a:prstGeom prst="rect">
            <a:avLst/>
          </a:prstGeom>
        </p:spPr>
        <p:txBody>
          <a:bodyPr rtlCol="0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Slide Number Placeholder 5">
            <a:extLst>
              <a:ext uri="{E95154AD-8881-4AF9-A7DC-C20844C0DE46}">
                <a16:creationId xmlns:a16="http://schemas.microsoft.com/office/drawing/2010/main" id="{FA778CE3-38D5-4863-B515-3148CC25D34C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>
          <a:xfrm rot="0">
            <a:off x="6457950" y="4767262"/>
            <a:ext cx="2057400" cy="274637"/>
          </a:xfrm>
          <a:prstGeom prst="rect">
            <a:avLst/>
          </a:prstGeom>
        </p:spPr>
        <p:txBody>
          <a:bodyPr rtlCol="0"/>
          <a:lstStyle/>
          <a:p>
            <a:pPr/>
            <a:fld id="{DDB08E62-5007-4C91-9190-59096A8A833E}" type="slidenum"/>
            <a:endParaRPr dirty="0" lang="en-US"/>
          </a:p>
        </p:txBody>
      </p:sp>
    </p:spTree>
    <p:extLst>
      <p:ext uri="{B3D5431A-66C6-46DF-ACD9-E68F60049F77}">
        <p14:creationId xmlns:p14="http://schemas.microsoft.com/office/powerpoint/2010/main" val="1741454720726"/>
      </p:ext>
    </p:extLst>
  </p:cSld>
  <p:clrMapOvr>
    <a:masterClrMapping/>
  </p:clrMapOvr>
</p:sldLayout>
</file>

<file path=ppt/slideLayouts/slideLayout1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hidden="false" id="2" name="Footer Placeholder 4">
            <a:extLst>
              <a:ext uri="{D4103D85-BF4B-48F3-A263-7E19C21B8ACD}">
                <a16:creationId xmlns:a16="http://schemas.microsoft.com/office/drawing/2010/main" id="{B1646D8C-9BEB-43F5-93BE-35EAEEB6FB27}"/>
              </a:ext>
            </a:extLst>
          </p:cNvPr>
          <p:cNvSpPr>
            <a:spLocks noGrp="true"/>
          </p:cNvSpPr>
          <p:nvPr>
            <p:ph sz="quarter" type="ftr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hidden="false" id="3" name="Slide Number Placeholder 5">
            <a:extLst>
              <a:ext uri="{C406EA10-9600-4FD7-83C7-2511025EF9BA}">
                <a16:creationId xmlns:a16="http://schemas.microsoft.com/office/drawing/2010/main" id="{F7855262-5251-41E1-A184-0B6188FBFDB7}"/>
              </a:ext>
            </a:extLst>
          </p:cNvPr>
          <p:cNvSpPr>
            <a:spLocks noGrp="true"/>
          </p:cNvSpPr>
          <p:nvPr>
            <p:ph idx="1" sz="quarter" type="sldNum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hidden="false" id="4" name="Date Placeholder 3">
            <a:extLst>
              <a:ext uri="{CE769920-9F1C-45A1-8470-59623A58E9E6}">
                <a16:creationId xmlns:a16="http://schemas.microsoft.com/office/drawing/2010/main" id="{968363A8-1A10-45FA-850F-65C5694ECECE}"/>
              </a:ext>
            </a:extLst>
          </p:cNvPr>
          <p:cNvSpPr>
            <a:spLocks noGrp="true"/>
          </p:cNvSpPr>
          <p:nvPr>
            <p:ph idx="2" sz="half" type="dt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9EE84D85-FA08-4287-8E93-F1E83E2A6268}">
        <p14:creationId xmlns:p14="http://schemas.microsoft.com/office/powerpoint/2010/main" val="1741454720727"/>
      </p:ext>
    </p:extLst>
  </p:cSld>
  <p:clrMapOvr>
    <a:masterClrMapping/>
  </p:clrMapOvr>
</p:sldLayout>
</file>

<file path=ppt/slideLayouts/slideLayout1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hidden="false" id="2" name="Footer Placeholder 4">
            <a:extLst>
              <a:ext uri="{1C7C39DC-60B9-4552-87E1-BB34307535CD}">
                <a16:creationId xmlns:a16="http://schemas.microsoft.com/office/drawing/2010/main" id="{FB32BE46-0D2A-4077-BD0D-6F93BF90E40E}"/>
              </a:ext>
            </a:extLst>
          </p:cNvPr>
          <p:cNvSpPr>
            <a:spLocks noGrp="true"/>
          </p:cNvSpPr>
          <p:nvPr>
            <p:ph sz="quarter" type="ftr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hidden="false" id="3" name="Slide Number Placeholder 5">
            <a:extLst>
              <a:ext uri="{8376E410-3F7F-4580-916B-1853217BC7E5}">
                <a16:creationId xmlns:a16="http://schemas.microsoft.com/office/drawing/2010/main" id="{1CD18229-C225-41F1-9FC6-327FBA3E87A7}"/>
              </a:ext>
            </a:extLst>
          </p:cNvPr>
          <p:cNvSpPr>
            <a:spLocks noGrp="true"/>
          </p:cNvSpPr>
          <p:nvPr>
            <p:ph idx="1" sz="quarter" type="sldNum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hidden="false" id="4" name="Date Placeholder 3">
            <a:extLst>
              <a:ext uri="{1126FBD7-923C-4D51-A30D-167B6330CD52}">
                <a16:creationId xmlns:a16="http://schemas.microsoft.com/office/drawing/2010/main" id="{F4E8A64B-CFC3-4A37-89EC-22A84B3E8D32}"/>
              </a:ext>
            </a:extLst>
          </p:cNvPr>
          <p:cNvSpPr>
            <a:spLocks noGrp="true"/>
          </p:cNvSpPr>
          <p:nvPr>
            <p:ph idx="2" sz="half" type="dt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7901A71F-0BF0-4E3D-AB32-BB6B7129AAD6}">
        <p14:creationId xmlns:p14="http://schemas.microsoft.com/office/powerpoint/2010/main" val="1741454720728"/>
      </p:ext>
    </p:extLst>
  </p:cSld>
  <p:clrMapOvr>
    <a:masterClrMapping/>
  </p:clrMapOvr>
</p:sldLayout>
</file>

<file path=ppt/slideLayouts/slideLayout1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;p26">
            <a:extLst>
              <a:ext uri="{0FEE8248-9F0A-4990-8103-7C0AB4FDB376}">
                <a16:creationId xmlns:a16="http://schemas.microsoft.com/office/drawing/2010/main" id="{9A20735E-A6F2-4D8D-AEBA-10FB546BD1BC}"/>
              </a:ext>
            </a:extLst>
          </p:cNvPr>
          <p:cNvSpPr>
            <a:spLocks noGrp="true"/>
          </p:cNvSpPr>
          <p:nvPr>
            <p:ph sz="quarter" type="sldNum"/>
          </p:nvPr>
        </p:nvSpPr>
        <p:spPr>
          <a:xfrm rot="0">
            <a:off x="8472458" y="4663217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="ctr" bIns="91425" lIns="91425" rIns="91425" rtlCol="0" spcFirstLastPara="true" tIns="91425" wrap="square">
            <a:noAutofit/>
          </a:bodyPr>
          <a:lstStyle>
            <a:lvl1pPr algn="r"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000" u="none">
                <a:solidFill>
                  <a:srgbClr val="595959"/>
                </a:solidFill>
                <a:latin typeface="Arial"/>
              </a:defRPr>
            </a:lvl1pPr>
            <a:lvl2pPr algn="r"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000" u="none">
                <a:solidFill>
                  <a:srgbClr val="595959"/>
                </a:solidFill>
                <a:latin typeface="Arial"/>
              </a:defRPr>
            </a:lvl2pPr>
            <a:lvl3pPr algn="r"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000" u="none">
                <a:solidFill>
                  <a:srgbClr val="595959"/>
                </a:solidFill>
                <a:latin typeface="Arial"/>
              </a:defRPr>
            </a:lvl3pPr>
            <a:lvl4pPr algn="r"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000" u="none">
                <a:solidFill>
                  <a:srgbClr val="595959"/>
                </a:solidFill>
                <a:latin typeface="Arial"/>
              </a:defRPr>
            </a:lvl4pPr>
            <a:lvl5pPr algn="r"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000" u="none">
                <a:solidFill>
                  <a:srgbClr val="595959"/>
                </a:solidFill>
                <a:latin typeface="Arial"/>
              </a:defRPr>
            </a:lvl5pPr>
            <a:lvl6pPr algn="r"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000" u="none">
                <a:solidFill>
                  <a:srgbClr val="595959"/>
                </a:solidFill>
                <a:latin typeface="Arial"/>
              </a:defRPr>
            </a:lvl6pPr>
            <a:lvl7pPr algn="r"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000" u="none">
                <a:solidFill>
                  <a:srgbClr val="595959"/>
                </a:solidFill>
                <a:latin typeface="Arial"/>
              </a:defRPr>
            </a:lvl7pPr>
            <a:lvl8pPr algn="r"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000" u="none">
                <a:solidFill>
                  <a:srgbClr val="595959"/>
                </a:solidFill>
                <a:latin typeface="Arial"/>
              </a:defRPr>
            </a:lvl8pPr>
            <a:lvl9pPr algn="r"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cap="none" dirty="0" i="0" lang="en-US" strike="noStrike" sz="1000" u="none">
                <a:solidFill>
                  <a:srgbClr val="595959"/>
                </a:solidFill>
                <a:latin typeface="Arial"/>
              </a:defRPr>
            </a:lvl9pPr>
          </a:lstStyle>
          <a:p>
            <a:pPr algn="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fld id="{0A86049E-4D3F-4441-A572-375589BC674F}" type="slidenum"/>
            <a:endParaRPr dirty="0" lang="en-US"/>
          </a:p>
        </p:txBody>
      </p:sp>
      <p:sp>
        <p:nvSpPr>
          <p:cNvPr hidden="false" id="3" name="Footer Placeholder 4">
            <a:extLst>
              <a:ext uri="{68BF0514-ADB7-42F7-A89C-9FB14D26C79A}">
                <a16:creationId xmlns:a16="http://schemas.microsoft.com/office/drawing/2010/main" id="{1B8863B0-E0D6-42F7-804A-A3FC7C0536E0}"/>
              </a:ext>
            </a:extLst>
          </p:cNvPr>
          <p:cNvSpPr>
            <a:spLocks noGrp="true"/>
          </p:cNvSpPr>
          <p:nvPr>
            <p:ph idx="1" sz="quarter" type="ftr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hidden="false" id="4" name="Date Placeholder 3">
            <a:extLst>
              <a:ext uri="{CE058319-D1E6-420F-A157-45AAA814BC32}">
                <a16:creationId xmlns:a16="http://schemas.microsoft.com/office/drawing/2010/main" id="{13F12211-D6F3-4D73-93FD-806F0BDECC3F}"/>
              </a:ext>
            </a:extLst>
          </p:cNvPr>
          <p:cNvSpPr>
            <a:spLocks noGrp="true"/>
          </p:cNvSpPr>
          <p:nvPr>
            <p:ph idx="2" sz="half" type="dt"/>
          </p:nvPr>
        </p:nvSpPr>
        <p:spPr/>
        <p:txBody>
          <a:bodyPr rtlCol="0"/>
          <a:lstStyle>
            <a:lvl1pPr lvl="0"/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</p:spTree>
    <p:extLst>
      <p:ext uri="{2452E64F-A3FC-4227-A9A7-E0A97A80B379}">
        <p14:creationId xmlns:p14="http://schemas.microsoft.com/office/powerpoint/2010/main" val="1741454720730"/>
      </p:ext>
    </p:extLst>
  </p:cSld>
  <p:clrMapOvr>
    <a:masterClrMapping/>
  </p:clrMapOvr>
</p:sldLayout>
</file>

<file path=ppt/slideLayouts/slideLayout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895A964A-C37B-469A-9772-2B724C9A3A94}">
                <a16:creationId xmlns:a16="http://schemas.microsoft.com/office/drawing/2010/main" id="{C146BD47-F052-497A-80CD-7ADDA3E42CDD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628650" y="274638"/>
            <a:ext cx="7886700" cy="993775"/>
          </a:xfrm>
          <a:prstGeom prst="rect">
            <a:avLst/>
          </a:prstGeom>
        </p:spPr>
        <p:txBody>
          <a:bodyPr rtlCol="0"/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Content Placeholder 2">
            <a:extLst>
              <a:ext uri="{71F893F4-9BB9-4DF6-AE52-D55866C73C4A}">
                <a16:creationId xmlns:a16="http://schemas.microsoft.com/office/drawing/2010/main" id="{CC496BC4-5B15-4733-8458-E7C90DCAE79A}"/>
              </a:ext>
            </a:extLst>
          </p:cNvPr>
          <p:cNvSpPr>
            <a:spLocks noGrp="true"/>
          </p:cNvSpPr>
          <p:nvPr>
            <p:ph idx="1"/>
          </p:nvPr>
        </p:nvSpPr>
        <p:spPr>
          <a:xfrm rot="0">
            <a:off x="628650" y="1370013"/>
            <a:ext cx="7886700" cy="3262312"/>
          </a:xfrm>
          <a:prstGeom prst="rect">
            <a:avLst/>
          </a:prstGeom>
        </p:spPr>
        <p:txBody>
          <a:bodyPr rtlCol="0"/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4" name="Date Placeholder 3">
            <a:extLst>
              <a:ext uri="{31286D6D-9183-4DEE-BBD5-0CF9C160AFBB}">
                <a16:creationId xmlns:a16="http://schemas.microsoft.com/office/drawing/2010/main" id="{D1107A11-176E-44F3-8C7F-92B8D2E4704E}"/>
              </a:ext>
            </a:extLst>
          </p:cNvPr>
          <p:cNvSpPr>
            <a:spLocks noGrp="true"/>
          </p:cNvSpPr>
          <p:nvPr>
            <p:ph idx="10" sz="half" type="dt"/>
          </p:nvPr>
        </p:nvSpPr>
        <p:spPr>
          <a:xfrm rot="0">
            <a:off x="628650" y="4767262"/>
            <a:ext cx="2057400" cy="274637"/>
          </a:xfrm>
          <a:prstGeom prst="rect">
            <a:avLst/>
          </a:prstGeom>
        </p:spPr>
        <p:txBody>
          <a:bodyPr rtlCol="0"/>
          <a:lstStyle/>
          <a:p>
            <a:pPr/>
            <a:fld id="{34AD4452-90BF-4755-A746-D538EF29A6B0}" type="datetime1">
              <a:t>3/8/2025</a:t>
            </a:fld>
            <a:endParaRPr dirty="0" lang="en-US"/>
          </a:p>
        </p:txBody>
      </p:sp>
      <p:sp>
        <p:nvSpPr>
          <p:cNvPr id="5" name="Footer Placeholder 4">
            <a:extLst>
              <a:ext uri="{2183E268-C374-4D27-AF0D-A1F516A1F8E9}">
                <a16:creationId xmlns:a16="http://schemas.microsoft.com/office/drawing/2010/main" id="{0135C5E9-1743-4017-90CA-87B9CF651175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>
          <a:xfrm rot="0">
            <a:off x="3028950" y="4767262"/>
            <a:ext cx="3086100" cy="274637"/>
          </a:xfrm>
          <a:prstGeom prst="rect">
            <a:avLst/>
          </a:prstGeom>
        </p:spPr>
        <p:txBody>
          <a:bodyPr rtlCol="0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Slide Number Placeholder 5">
            <a:extLst>
              <a:ext uri="{7721C417-DDB1-41B9-8535-0B224619B1F6}">
                <a16:creationId xmlns:a16="http://schemas.microsoft.com/office/drawing/2010/main" id="{4CBE5BE6-35A0-4651-A7B6-92222802BA60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>
          <a:xfrm rot="0">
            <a:off x="6457950" y="4767262"/>
            <a:ext cx="2057400" cy="274637"/>
          </a:xfrm>
          <a:prstGeom prst="rect">
            <a:avLst/>
          </a:prstGeom>
        </p:spPr>
        <p:txBody>
          <a:bodyPr rtlCol="0"/>
          <a:lstStyle/>
          <a:p>
            <a:pPr/>
            <a:fld id="{7ED37C1C-BBA8-4000-8DB0-716BA4269891}" type="slidenum"/>
            <a:endParaRPr dirty="0" lang="en-US"/>
          </a:p>
        </p:txBody>
      </p:sp>
    </p:spTree>
    <p:extLst>
      <p:ext uri="{23055898-08F7-44DC-BFBE-7D9CD72CEB89}">
        <p14:creationId xmlns:p14="http://schemas.microsoft.com/office/powerpoint/2010/main" val="1741454720712"/>
      </p:ext>
    </p:extLst>
  </p:cSld>
  <p:clrMapOvr>
    <a:masterClrMapping/>
  </p:clrMapOvr>
</p:sldLayout>
</file>

<file path=ppt/slideLayouts/slideLayout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0914A18-AA69-48B1-80E2-DF43CF933D58}">
                <a16:creationId xmlns:a16="http://schemas.microsoft.com/office/drawing/2010/main" id="{7FE810FA-30BA-408C-931A-73ED7598E405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623888" y="1282700"/>
            <a:ext cx="7886700" cy="2139949"/>
          </a:xfrm>
          <a:prstGeom prst="rect">
            <a:avLst/>
          </a:prstGeom>
        </p:spPr>
        <p:txBody>
          <a:bodyPr anchor="b" rtlCol="0"/>
          <a:lstStyle>
            <a:lvl1pPr lvl="0">
              <a:defRPr dirty="0" lang="en-US" sz="6000"/>
            </a:lvl1pPr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Text Placeholder 2">
            <a:extLst>
              <a:ext uri="{E4244EC2-D694-4F3B-B416-7EAE88D335CF}">
                <a16:creationId xmlns:a16="http://schemas.microsoft.com/office/drawing/2010/main" id="{6568ADC5-4E7A-46EF-85AB-6821CB86229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623888" y="3441699"/>
            <a:ext cx="7886700" cy="1125538"/>
          </a:xfrm>
          <a:prstGeom prst="rect">
            <a:avLst/>
          </a:prstGeom>
        </p:spPr>
        <p:txBody>
          <a:bodyPr rtlCol="0"/>
          <a:lstStyle>
            <a:lvl1pPr indent="0" lvl="0" marL="0">
              <a:buNone/>
              <a:defRPr dirty="0" lang="en-US" sz="2400">
                <a:solidFill>
                  <a:schemeClr val="tx1">
                    <a:tint val="82000"/>
                  </a:schemeClr>
                </a:solidFill>
              </a:defRPr>
            </a:lvl1pPr>
            <a:lvl2pPr indent="0" lvl="1" marL="457200">
              <a:buNone/>
              <a:defRPr dirty="0" lang="en-US" sz="2000">
                <a:solidFill>
                  <a:schemeClr val="tx1">
                    <a:tint val="82000"/>
                  </a:schemeClr>
                </a:solidFill>
              </a:defRPr>
            </a:lvl2pPr>
            <a:lvl3pPr indent="0" lvl="2" marL="914400">
              <a:buNone/>
              <a:defRPr dirty="0" lang="en-US" sz="1800">
                <a:solidFill>
                  <a:schemeClr val="tx1">
                    <a:tint val="82000"/>
                  </a:schemeClr>
                </a:solidFill>
              </a:defRPr>
            </a:lvl3pPr>
            <a:lvl4pPr indent="0" lvl="3" marL="1371600">
              <a:buNone/>
              <a:defRPr dirty="0" lang="en-US" sz="1600">
                <a:solidFill>
                  <a:schemeClr val="tx1">
                    <a:tint val="82000"/>
                  </a:schemeClr>
                </a:solidFill>
              </a:defRPr>
            </a:lvl4pPr>
            <a:lvl5pPr indent="0" lvl="4" marL="1828800">
              <a:buNone/>
              <a:defRPr dirty="0" lang="en-US" sz="1600">
                <a:solidFill>
                  <a:schemeClr val="tx1">
                    <a:tint val="82000"/>
                  </a:schemeClr>
                </a:solidFill>
              </a:defRPr>
            </a:lvl5pPr>
            <a:lvl6pPr indent="0" lvl="5" marL="2286000">
              <a:buNone/>
              <a:defRPr dirty="0" lang="en-US" sz="1600">
                <a:solidFill>
                  <a:schemeClr val="tx1">
                    <a:tint val="82000"/>
                  </a:schemeClr>
                </a:solidFill>
              </a:defRPr>
            </a:lvl6pPr>
            <a:lvl7pPr indent="0" lvl="6" marL="2743200">
              <a:buNone/>
              <a:defRPr dirty="0" lang="en-US" sz="1600">
                <a:solidFill>
                  <a:schemeClr val="tx1">
                    <a:tint val="82000"/>
                  </a:schemeClr>
                </a:solidFill>
              </a:defRPr>
            </a:lvl7pPr>
            <a:lvl8pPr indent="0" lvl="7" marL="3200400">
              <a:buNone/>
              <a:defRPr dirty="0" lang="en-US" sz="1600">
                <a:solidFill>
                  <a:schemeClr val="tx1">
                    <a:tint val="82000"/>
                  </a:schemeClr>
                </a:solidFill>
              </a:defRPr>
            </a:lvl8pPr>
            <a:lvl9pPr indent="0" lvl="8" marL="3657600">
              <a:buNone/>
              <a:defRPr dirty="0" lang="en-US"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4" name="Date Placeholder 3">
            <a:extLst>
              <a:ext uri="{0AA26F78-373C-4077-A80C-7C6ED3D0A303}">
                <a16:creationId xmlns:a16="http://schemas.microsoft.com/office/drawing/2010/main" id="{C0548C30-3E36-4ABB-B900-8676E5046850}"/>
              </a:ext>
            </a:extLst>
          </p:cNvPr>
          <p:cNvSpPr>
            <a:spLocks noGrp="true"/>
          </p:cNvSpPr>
          <p:nvPr>
            <p:ph idx="10" sz="half" type="dt"/>
          </p:nvPr>
        </p:nvSpPr>
        <p:spPr>
          <a:xfrm rot="0">
            <a:off x="628650" y="4767262"/>
            <a:ext cx="2057400" cy="274637"/>
          </a:xfrm>
          <a:prstGeom prst="rect">
            <a:avLst/>
          </a:prstGeom>
        </p:spPr>
        <p:txBody>
          <a:bodyPr rtlCol="0"/>
          <a:lstStyle/>
          <a:p>
            <a:pPr/>
            <a:fld id="{88A176C4-B509-4572-9F9B-8C2D05B10D5E}" type="datetime1">
              <a:t>3/8/2025</a:t>
            </a:fld>
            <a:endParaRPr dirty="0" lang="en-US"/>
          </a:p>
        </p:txBody>
      </p:sp>
      <p:sp>
        <p:nvSpPr>
          <p:cNvPr id="5" name="Footer Placeholder 4">
            <a:extLst>
              <a:ext uri="{281CF41C-4AB0-48E5-90EF-A15A2D38434A}">
                <a16:creationId xmlns:a16="http://schemas.microsoft.com/office/drawing/2010/main" id="{3AF19644-7DBB-4FC6-B903-6118EF98FA77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>
          <a:xfrm rot="0">
            <a:off x="3028950" y="4767262"/>
            <a:ext cx="3086100" cy="274637"/>
          </a:xfrm>
          <a:prstGeom prst="rect">
            <a:avLst/>
          </a:prstGeom>
        </p:spPr>
        <p:txBody>
          <a:bodyPr rtlCol="0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Slide Number Placeholder 5">
            <a:extLst>
              <a:ext uri="{FA6CA06F-633D-4BE1-A158-797AF81E34D5}">
                <a16:creationId xmlns:a16="http://schemas.microsoft.com/office/drawing/2010/main" id="{419DE58B-D5EF-4D03-B529-5B4C18573973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>
          <a:xfrm rot="0">
            <a:off x="6457950" y="4767262"/>
            <a:ext cx="2057400" cy="274637"/>
          </a:xfrm>
          <a:prstGeom prst="rect">
            <a:avLst/>
          </a:prstGeom>
        </p:spPr>
        <p:txBody>
          <a:bodyPr rtlCol="0"/>
          <a:lstStyle/>
          <a:p>
            <a:pPr/>
            <a:fld id="{841D7357-D327-4C3C-91C8-E33ACACF8A20}" type="slidenum"/>
            <a:endParaRPr dirty="0" lang="en-US"/>
          </a:p>
        </p:txBody>
      </p:sp>
    </p:spTree>
    <p:extLst>
      <p:ext uri="{2F2D8819-1873-4DA3-8BD7-1DE994480478}">
        <p14:creationId xmlns:p14="http://schemas.microsoft.com/office/powerpoint/2010/main" val="1741454720714"/>
      </p:ext>
    </p:extLst>
  </p:cSld>
  <p:clrMapOvr>
    <a:masterClrMapping/>
  </p:clrMapOvr>
</p:sldLayout>
</file>

<file path=ppt/slideLayouts/slideLayout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805A0345-679D-4D13-BEDF-390B802FAA3F}">
                <a16:creationId xmlns:a16="http://schemas.microsoft.com/office/drawing/2010/main" id="{A30A77FF-76E5-452D-93BC-9D176CE40268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628650" y="274638"/>
            <a:ext cx="7886700" cy="993775"/>
          </a:xfrm>
          <a:prstGeom prst="rect">
            <a:avLst/>
          </a:prstGeom>
        </p:spPr>
        <p:txBody>
          <a:bodyPr rtlCol="0"/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Content Placeholder 2">
            <a:extLst>
              <a:ext uri="{6309F810-D77B-4C64-B429-F3C9B7201522}">
                <a16:creationId xmlns:a16="http://schemas.microsoft.com/office/drawing/2010/main" id="{588891D4-27EF-4333-9D34-633E371F5F18}"/>
              </a:ext>
            </a:extLst>
          </p:cNvPr>
          <p:cNvSpPr>
            <a:spLocks noGrp="true"/>
          </p:cNvSpPr>
          <p:nvPr>
            <p:ph idx="1"/>
          </p:nvPr>
        </p:nvSpPr>
        <p:spPr>
          <a:xfrm rot="0">
            <a:off x="628650" y="1370013"/>
            <a:ext cx="3867150" cy="3262312"/>
          </a:xfrm>
          <a:prstGeom prst="rect">
            <a:avLst/>
          </a:prstGeom>
        </p:spPr>
        <p:txBody>
          <a:bodyPr rtlCol="0"/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4" name="Content Placeholder 3">
            <a:extLst>
              <a:ext uri="{A42E40E3-B18A-4BE7-8A40-0A7BA10D0C9D}">
                <a16:creationId xmlns:a16="http://schemas.microsoft.com/office/drawing/2010/main" id="{C220B075-F910-46E6-8D91-D0CACB288963}"/>
              </a:ext>
            </a:extLst>
          </p:cNvPr>
          <p:cNvSpPr>
            <a:spLocks noGrp="true"/>
          </p:cNvSpPr>
          <p:nvPr>
            <p:ph idx="2"/>
          </p:nvPr>
        </p:nvSpPr>
        <p:spPr>
          <a:xfrm rot="0">
            <a:off x="4648200" y="1370013"/>
            <a:ext cx="3867150" cy="3262312"/>
          </a:xfrm>
          <a:prstGeom prst="rect">
            <a:avLst/>
          </a:prstGeom>
        </p:spPr>
        <p:txBody>
          <a:bodyPr rtlCol="0"/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5" name="Date Placeholder 4">
            <a:extLst>
              <a:ext uri="{A6BE103E-61F4-49DF-938C-C5F883E44536}">
                <a16:creationId xmlns:a16="http://schemas.microsoft.com/office/drawing/2010/main" id="{E4EF16D4-ACC7-4B39-AA51-DCD6BE2F976B}"/>
              </a:ext>
            </a:extLst>
          </p:cNvPr>
          <p:cNvSpPr>
            <a:spLocks noGrp="true"/>
          </p:cNvSpPr>
          <p:nvPr>
            <p:ph idx="10" sz="half" type="dt"/>
          </p:nvPr>
        </p:nvSpPr>
        <p:spPr>
          <a:xfrm rot="0">
            <a:off x="628650" y="4767262"/>
            <a:ext cx="2057400" cy="274637"/>
          </a:xfrm>
          <a:prstGeom prst="rect">
            <a:avLst/>
          </a:prstGeom>
        </p:spPr>
        <p:txBody>
          <a:bodyPr rtlCol="0"/>
          <a:lstStyle/>
          <a:p>
            <a:pPr/>
            <a:fld id="{CE52D749-6272-4547-8896-18AC379C168F}" type="datetime1">
              <a:t>3/8/2025</a:t>
            </a:fld>
            <a:endParaRPr dirty="0" lang="en-US"/>
          </a:p>
        </p:txBody>
      </p:sp>
      <p:sp>
        <p:nvSpPr>
          <p:cNvPr id="6" name="Footer Placeholder 5">
            <a:extLst>
              <a:ext uri="{D6DA1F44-B00B-472A-9BDA-6798F0E13371}">
                <a16:creationId xmlns:a16="http://schemas.microsoft.com/office/drawing/2010/main" id="{6C5E631E-1DC5-48C8-9552-82A1E950B624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>
          <a:xfrm rot="0">
            <a:off x="3028950" y="4767262"/>
            <a:ext cx="3086100" cy="274637"/>
          </a:xfrm>
          <a:prstGeom prst="rect">
            <a:avLst/>
          </a:prstGeom>
        </p:spPr>
        <p:txBody>
          <a:bodyPr rtlCol="0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Slide Number Placeholder 6">
            <a:extLst>
              <a:ext uri="{1E2C1391-813F-491E-B511-35E72CB73769}">
                <a16:creationId xmlns:a16="http://schemas.microsoft.com/office/drawing/2010/main" id="{CE6CFDDC-8579-47F4-829F-402B61CF9C3E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>
          <a:xfrm rot="0">
            <a:off x="6457950" y="4767262"/>
            <a:ext cx="2057400" cy="274637"/>
          </a:xfrm>
          <a:prstGeom prst="rect">
            <a:avLst/>
          </a:prstGeom>
        </p:spPr>
        <p:txBody>
          <a:bodyPr rtlCol="0"/>
          <a:lstStyle/>
          <a:p>
            <a:pPr/>
            <a:fld id="{3B313FEC-F7C5-4364-9A84-764BB2ECB40B}" type="slidenum"/>
            <a:endParaRPr dirty="0" lang="en-US"/>
          </a:p>
        </p:txBody>
      </p:sp>
    </p:spTree>
    <p:extLst>
      <p:ext uri="{D64E1B5C-A26C-4D43-A72E-23DC87278BC1}">
        <p14:creationId xmlns:p14="http://schemas.microsoft.com/office/powerpoint/2010/main" val="1741454720715"/>
      </p:ext>
    </p:extLst>
  </p:cSld>
  <p:clrMapOvr>
    <a:masterClrMapping/>
  </p:clrMapOvr>
</p:sldLayout>
</file>

<file path=ppt/slideLayouts/slideLayout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A8FA41F1-5295-40B0-9EE5-1A79DA147539}">
                <a16:creationId xmlns:a16="http://schemas.microsoft.com/office/drawing/2010/main" id="{6D594C65-44F7-48F9-B450-157C8F2E700C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630238" y="274638"/>
            <a:ext cx="7886700" cy="993775"/>
          </a:xfrm>
          <a:prstGeom prst="rect">
            <a:avLst/>
          </a:prstGeom>
        </p:spPr>
        <p:txBody>
          <a:bodyPr rtlCol="0"/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Text Placeholder 2">
            <a:extLst>
              <a:ext uri="{31E6C18D-24FF-467C-9DE1-E42CF70F5F73}">
                <a16:creationId xmlns:a16="http://schemas.microsoft.com/office/drawing/2010/main" id="{8DA37FA6-F13B-4E31-A6F5-B2338C85360E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630238" y="1260474"/>
            <a:ext cx="3868737" cy="619125"/>
          </a:xfrm>
          <a:prstGeom prst="rect">
            <a:avLst/>
          </a:prstGeom>
        </p:spPr>
        <p:txBody>
          <a:bodyPr anchor="b" rtlCol="0"/>
          <a:lstStyle>
            <a:lvl1pPr indent="0" lvl="0" marL="0">
              <a:buNone/>
              <a:defRPr b="1" dirty="0" lang="en-US" sz="2400">
                <a:latin typeface="+mn-lt"/>
              </a:defRPr>
            </a:lvl1pPr>
            <a:lvl2pPr indent="0" lvl="1" marL="457200">
              <a:buNone/>
              <a:defRPr b="1" dirty="0" lang="en-US" sz="2000">
                <a:latin typeface="+mn-lt"/>
              </a:defRPr>
            </a:lvl2pPr>
            <a:lvl3pPr indent="0" lvl="2" marL="914400">
              <a:buNone/>
              <a:defRPr b="1" dirty="0" lang="en-US" sz="1800">
                <a:latin typeface="+mn-lt"/>
              </a:defRPr>
            </a:lvl3pPr>
            <a:lvl4pPr indent="0" lvl="3" marL="1371600">
              <a:buNone/>
              <a:defRPr b="1" dirty="0" lang="en-US" sz="1600">
                <a:latin typeface="+mn-lt"/>
              </a:defRPr>
            </a:lvl4pPr>
            <a:lvl5pPr indent="0" lvl="4" marL="1828800">
              <a:buNone/>
              <a:defRPr b="1" dirty="0" lang="en-US" sz="1600">
                <a:latin typeface="+mn-lt"/>
              </a:defRPr>
            </a:lvl5pPr>
            <a:lvl6pPr indent="0" lvl="5" marL="2286000">
              <a:buNone/>
              <a:defRPr b="1" dirty="0" lang="en-US" sz="1600">
                <a:latin typeface="+mn-lt"/>
              </a:defRPr>
            </a:lvl6pPr>
            <a:lvl7pPr indent="0" lvl="6" marL="2743200">
              <a:buNone/>
              <a:defRPr b="1" dirty="0" lang="en-US" sz="1600">
                <a:latin typeface="+mn-lt"/>
              </a:defRPr>
            </a:lvl7pPr>
            <a:lvl8pPr indent="0" lvl="7" marL="3200400">
              <a:buNone/>
              <a:defRPr b="1" dirty="0" lang="en-US" sz="1600">
                <a:latin typeface="+mn-lt"/>
              </a:defRPr>
            </a:lvl8pPr>
            <a:lvl9pPr indent="0" lvl="8" marL="3657600">
              <a:buNone/>
              <a:defRPr b="1" dirty="0" lang="en-US" sz="1600">
                <a:latin typeface="+mn-lt"/>
              </a:defRPr>
            </a:lvl9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4" name="Content Placeholder 3">
            <a:extLst>
              <a:ext uri="{3BB27106-F127-4479-9D0D-32DC995533B6}">
                <a16:creationId xmlns:a16="http://schemas.microsoft.com/office/drawing/2010/main" id="{66945BB8-881A-43A9-847C-B3E52A2F4F44}"/>
              </a:ext>
            </a:extLst>
          </p:cNvPr>
          <p:cNvSpPr>
            <a:spLocks noGrp="true"/>
          </p:cNvSpPr>
          <p:nvPr>
            <p:ph idx="2"/>
          </p:nvPr>
        </p:nvSpPr>
        <p:spPr>
          <a:xfrm rot="0">
            <a:off x="630238" y="1879600"/>
            <a:ext cx="3868737" cy="2762250"/>
          </a:xfrm>
          <a:prstGeom prst="rect">
            <a:avLst/>
          </a:prstGeom>
        </p:spPr>
        <p:txBody>
          <a:bodyPr rtlCol="0"/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5" name="Text Placeholder 4">
            <a:extLst>
              <a:ext uri="{506C08D5-F78E-40B9-9085-EBE929562EC3}">
                <a16:creationId xmlns:a16="http://schemas.microsoft.com/office/drawing/2010/main" id="{AEC289BD-CE4C-4357-AB4F-13070E5FDD67}"/>
              </a:ext>
            </a:extLst>
          </p:cNvPr>
          <p:cNvSpPr>
            <a:spLocks noGrp="true"/>
          </p:cNvSpPr>
          <p:nvPr>
            <p:ph idx="3" type="body"/>
          </p:nvPr>
        </p:nvSpPr>
        <p:spPr>
          <a:xfrm rot="0">
            <a:off x="4629150" y="1260474"/>
            <a:ext cx="3887788" cy="619125"/>
          </a:xfrm>
          <a:prstGeom prst="rect">
            <a:avLst/>
          </a:prstGeom>
        </p:spPr>
        <p:txBody>
          <a:bodyPr anchor="b" rtlCol="0"/>
          <a:lstStyle>
            <a:lvl1pPr indent="0" lvl="0" marL="0">
              <a:buNone/>
              <a:defRPr b="1" dirty="0" lang="en-US" sz="2400">
                <a:latin typeface="+mn-lt"/>
              </a:defRPr>
            </a:lvl1pPr>
            <a:lvl2pPr indent="0" lvl="1" marL="457200">
              <a:buNone/>
              <a:defRPr b="1" dirty="0" lang="en-US" sz="2000">
                <a:latin typeface="+mn-lt"/>
              </a:defRPr>
            </a:lvl2pPr>
            <a:lvl3pPr indent="0" lvl="2" marL="914400">
              <a:buNone/>
              <a:defRPr b="1" dirty="0" lang="en-US" sz="1800">
                <a:latin typeface="+mn-lt"/>
              </a:defRPr>
            </a:lvl3pPr>
            <a:lvl4pPr indent="0" lvl="3" marL="1371600">
              <a:buNone/>
              <a:defRPr b="1" dirty="0" lang="en-US" sz="1600">
                <a:latin typeface="+mn-lt"/>
              </a:defRPr>
            </a:lvl4pPr>
            <a:lvl5pPr indent="0" lvl="4" marL="1828800">
              <a:buNone/>
              <a:defRPr b="1" dirty="0" lang="en-US" sz="1600">
                <a:latin typeface="+mn-lt"/>
              </a:defRPr>
            </a:lvl5pPr>
            <a:lvl6pPr indent="0" lvl="5" marL="2286000">
              <a:buNone/>
              <a:defRPr b="1" dirty="0" lang="en-US" sz="1600">
                <a:latin typeface="+mn-lt"/>
              </a:defRPr>
            </a:lvl6pPr>
            <a:lvl7pPr indent="0" lvl="6" marL="2743200">
              <a:buNone/>
              <a:defRPr b="1" dirty="0" lang="en-US" sz="1600">
                <a:latin typeface="+mn-lt"/>
              </a:defRPr>
            </a:lvl7pPr>
            <a:lvl8pPr indent="0" lvl="7" marL="3200400">
              <a:buNone/>
              <a:defRPr b="1" dirty="0" lang="en-US" sz="1600">
                <a:latin typeface="+mn-lt"/>
              </a:defRPr>
            </a:lvl8pPr>
            <a:lvl9pPr indent="0" lvl="8" marL="3657600">
              <a:buNone/>
              <a:defRPr b="1" dirty="0" lang="en-US" sz="1600">
                <a:latin typeface="+mn-lt"/>
              </a:defRPr>
            </a:lvl9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6" name="Content Placeholder 5">
            <a:extLst>
              <a:ext uri="{1310DCFE-8B4A-4C39-B95F-AFA3CD7C0637}">
                <a16:creationId xmlns:a16="http://schemas.microsoft.com/office/drawing/2010/main" id="{D289B387-3BF6-4944-ABA0-3EF305141371}"/>
              </a:ext>
            </a:extLst>
          </p:cNvPr>
          <p:cNvSpPr>
            <a:spLocks noGrp="true"/>
          </p:cNvSpPr>
          <p:nvPr>
            <p:ph idx="4"/>
          </p:nvPr>
        </p:nvSpPr>
        <p:spPr>
          <a:xfrm rot="0">
            <a:off x="4629150" y="1879600"/>
            <a:ext cx="3887788" cy="2762250"/>
          </a:xfrm>
          <a:prstGeom prst="rect">
            <a:avLst/>
          </a:prstGeom>
        </p:spPr>
        <p:txBody>
          <a:bodyPr rtlCol="0"/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7" name="Date Placeholder 6">
            <a:extLst>
              <a:ext uri="{D658B794-E310-4F94-94BC-1D24FED447A9}">
                <a16:creationId xmlns:a16="http://schemas.microsoft.com/office/drawing/2010/main" id="{670AE786-2D05-4808-BE41-42ED1E779DB9}"/>
              </a:ext>
            </a:extLst>
          </p:cNvPr>
          <p:cNvSpPr>
            <a:spLocks noGrp="true"/>
          </p:cNvSpPr>
          <p:nvPr>
            <p:ph idx="10" sz="half" type="dt"/>
          </p:nvPr>
        </p:nvSpPr>
        <p:spPr>
          <a:xfrm rot="0">
            <a:off x="628650" y="4767262"/>
            <a:ext cx="2057400" cy="274637"/>
          </a:xfrm>
          <a:prstGeom prst="rect">
            <a:avLst/>
          </a:prstGeom>
        </p:spPr>
        <p:txBody>
          <a:bodyPr rtlCol="0"/>
          <a:lstStyle/>
          <a:p>
            <a:pPr/>
            <a:fld id="{4736C77A-F0B6-4795-97EF-303662201266}" type="datetime1">
              <a:t>3/8/2025</a:t>
            </a:fld>
            <a:endParaRPr dirty="0" lang="en-US"/>
          </a:p>
        </p:txBody>
      </p:sp>
      <p:sp>
        <p:nvSpPr>
          <p:cNvPr id="8" name="Footer Placeholder 7">
            <a:extLst>
              <a:ext uri="{51A1646A-AFA7-412D-B466-84A0FB34859E}">
                <a16:creationId xmlns:a16="http://schemas.microsoft.com/office/drawing/2010/main" id="{ED7A18B3-272E-46A7-A4B1-8D4225F195BF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>
          <a:xfrm rot="0">
            <a:off x="3028950" y="4767262"/>
            <a:ext cx="3086100" cy="274637"/>
          </a:xfrm>
          <a:prstGeom prst="rect">
            <a:avLst/>
          </a:prstGeom>
        </p:spPr>
        <p:txBody>
          <a:bodyPr rtlCol="0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Slide Number Placeholder 8">
            <a:extLst>
              <a:ext uri="{591A2CBD-7BA9-47CC-9DD7-FFBC1DB6F23A}">
                <a16:creationId xmlns:a16="http://schemas.microsoft.com/office/drawing/2010/main" id="{8D00F457-3C26-4935-9A34-4532552DC446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>
          <a:xfrm rot="0">
            <a:off x="6457950" y="4767262"/>
            <a:ext cx="2057400" cy="274637"/>
          </a:xfrm>
          <a:prstGeom prst="rect">
            <a:avLst/>
          </a:prstGeom>
        </p:spPr>
        <p:txBody>
          <a:bodyPr rtlCol="0"/>
          <a:lstStyle/>
          <a:p>
            <a:pPr/>
            <a:fld id="{A31885C3-97F5-43A4-A723-7D4F40859016}" type="slidenum"/>
            <a:endParaRPr dirty="0" lang="en-US"/>
          </a:p>
        </p:txBody>
      </p:sp>
    </p:spTree>
    <p:extLst>
      <p:ext uri="{42DE6160-91A4-43BE-BF51-C148B0DB56A3}">
        <p14:creationId xmlns:p14="http://schemas.microsoft.com/office/powerpoint/2010/main" val="1741454720717"/>
      </p:ext>
    </p:extLst>
  </p:cSld>
  <p:clrMapOvr>
    <a:masterClrMapping/>
  </p:clrMapOvr>
</p:sldLayout>
</file>

<file path=ppt/slideLayouts/slideLayout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59A0147C-018C-4CAD-B734-8D7FB9BF958D}">
                <a16:creationId xmlns:a16="http://schemas.microsoft.com/office/drawing/2010/main" id="{8262D013-5239-4D61-9647-70D17D8DEDE7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628650" y="274638"/>
            <a:ext cx="7886700" cy="993775"/>
          </a:xfrm>
          <a:prstGeom prst="rect">
            <a:avLst/>
          </a:prstGeom>
        </p:spPr>
        <p:txBody>
          <a:bodyPr rtlCol="0"/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Date Placeholder 2">
            <a:extLst>
              <a:ext uri="{46A2204E-9660-498C-8B8D-1CC7E832B53D}">
                <a16:creationId xmlns:a16="http://schemas.microsoft.com/office/drawing/2010/main" id="{F19AE333-2EE0-4110-9349-83FE42813DC4}"/>
              </a:ext>
            </a:extLst>
          </p:cNvPr>
          <p:cNvSpPr>
            <a:spLocks noGrp="true"/>
          </p:cNvSpPr>
          <p:nvPr>
            <p:ph idx="10" sz="half" type="dt"/>
          </p:nvPr>
        </p:nvSpPr>
        <p:spPr>
          <a:xfrm rot="0">
            <a:off x="628650" y="4767262"/>
            <a:ext cx="2057400" cy="274637"/>
          </a:xfrm>
          <a:prstGeom prst="rect">
            <a:avLst/>
          </a:prstGeom>
        </p:spPr>
        <p:txBody>
          <a:bodyPr rtlCol="0"/>
          <a:lstStyle/>
          <a:p>
            <a:pPr/>
            <a:fld id="{8C92FD06-F49B-48E9-A9BC-6C26FE8BE75B}" type="datetime1">
              <a:t>3/8/2025</a:t>
            </a:fld>
            <a:endParaRPr dirty="0" lang="en-US"/>
          </a:p>
        </p:txBody>
      </p:sp>
      <p:sp>
        <p:nvSpPr>
          <p:cNvPr id="4" name="Footer Placeholder 3">
            <a:extLst>
              <a:ext uri="{F87E1F7E-FDC7-4D18-9129-566EF103BEF3}">
                <a16:creationId xmlns:a16="http://schemas.microsoft.com/office/drawing/2010/main" id="{34B7409A-E3FC-499D-9D24-45BAAC3C5E8C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>
          <a:xfrm rot="0">
            <a:off x="3028950" y="4767262"/>
            <a:ext cx="3086100" cy="274637"/>
          </a:xfrm>
          <a:prstGeom prst="rect">
            <a:avLst/>
          </a:prstGeom>
        </p:spPr>
        <p:txBody>
          <a:bodyPr rtlCol="0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Slide Number Placeholder 4">
            <a:extLst>
              <a:ext uri="{59FB2385-1F5B-4498-B255-C352B629968A}">
                <a16:creationId xmlns:a16="http://schemas.microsoft.com/office/drawing/2010/main" id="{40360A67-DED5-4385-A68E-EF9ED075B1B0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>
          <a:xfrm rot="0">
            <a:off x="6457950" y="4767262"/>
            <a:ext cx="2057400" cy="274637"/>
          </a:xfrm>
          <a:prstGeom prst="rect">
            <a:avLst/>
          </a:prstGeom>
        </p:spPr>
        <p:txBody>
          <a:bodyPr rtlCol="0"/>
          <a:lstStyle/>
          <a:p>
            <a:pPr/>
            <a:fld id="{0558962C-37F4-43EE-913B-077A11C9CCC0}" type="slidenum"/>
            <a:endParaRPr dirty="0" lang="en-US"/>
          </a:p>
        </p:txBody>
      </p:sp>
    </p:spTree>
    <p:extLst>
      <p:ext uri="{7CA8079D-F414-43A3-9013-8A7815425CC2}">
        <p14:creationId xmlns:p14="http://schemas.microsoft.com/office/powerpoint/2010/main" val="1741454720719"/>
      </p:ext>
    </p:extLst>
  </p:cSld>
  <p:clrMapOvr>
    <a:masterClrMapping/>
  </p:clrMapOvr>
</p:sldLayout>
</file>

<file path=ppt/slideLayouts/slideLayout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C51F0C87-8232-4F24-BEE5-4ACFEC39F1BB}">
                <a16:creationId xmlns:a16="http://schemas.microsoft.com/office/drawing/2010/main" id="{208705C8-44BB-412E-A438-5445DA9F707B}"/>
              </a:ext>
            </a:extLst>
          </p:cNvPr>
          <p:cNvSpPr>
            <a:spLocks noGrp="true"/>
          </p:cNvSpPr>
          <p:nvPr>
            <p:ph idx="10" sz="half" type="dt"/>
          </p:nvPr>
        </p:nvSpPr>
        <p:spPr>
          <a:xfrm rot="0">
            <a:off x="628650" y="4767262"/>
            <a:ext cx="2057400" cy="274637"/>
          </a:xfrm>
          <a:prstGeom prst="rect">
            <a:avLst/>
          </a:prstGeom>
        </p:spPr>
        <p:txBody>
          <a:bodyPr rtlCol="0"/>
          <a:lstStyle/>
          <a:p>
            <a:pPr/>
            <a:fld id="{84D7BF9D-D1AB-434C-BB28-9D3C80F6FDDF}" type="datetime1">
              <a:t>3/8/2025</a:t>
            </a:fld>
            <a:endParaRPr dirty="0" lang="en-US"/>
          </a:p>
        </p:txBody>
      </p:sp>
      <p:sp>
        <p:nvSpPr>
          <p:cNvPr id="3" name="Footer Placeholder 2">
            <a:extLst>
              <a:ext uri="{5AF6975C-5E59-4792-96E3-098E47F60325}">
                <a16:creationId xmlns:a16="http://schemas.microsoft.com/office/drawing/2010/main" id="{0AC78D63-D426-4ABA-B439-7270745D6373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>
          <a:xfrm rot="0">
            <a:off x="3028950" y="4767262"/>
            <a:ext cx="3086100" cy="274637"/>
          </a:xfrm>
          <a:prstGeom prst="rect">
            <a:avLst/>
          </a:prstGeom>
        </p:spPr>
        <p:txBody>
          <a:bodyPr rtlCol="0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3">
            <a:extLst>
              <a:ext uri="{943DA2C3-4742-4CCE-A633-64A2BE789C5E}">
                <a16:creationId xmlns:a16="http://schemas.microsoft.com/office/drawing/2010/main" id="{4FDB82C0-14BF-40FF-9B71-6F81DC604BA0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>
          <a:xfrm rot="0">
            <a:off x="6457950" y="4767262"/>
            <a:ext cx="2057400" cy="274637"/>
          </a:xfrm>
          <a:prstGeom prst="rect">
            <a:avLst/>
          </a:prstGeom>
        </p:spPr>
        <p:txBody>
          <a:bodyPr rtlCol="0"/>
          <a:lstStyle/>
          <a:p>
            <a:pPr/>
            <a:fld id="{5EBC1ECE-61A6-4907-8717-EB2E4E4A1953}" type="slidenum"/>
            <a:endParaRPr dirty="0" lang="en-US"/>
          </a:p>
        </p:txBody>
      </p:sp>
    </p:spTree>
    <p:extLst>
      <p:ext uri="{9CE4D0A7-BDB5-4464-BB5E-82B1519D2389}">
        <p14:creationId xmlns:p14="http://schemas.microsoft.com/office/powerpoint/2010/main" val="1741454720720"/>
      </p:ext>
    </p:extLst>
  </p:cSld>
  <p:clrMapOvr>
    <a:masterClrMapping/>
  </p:clrMapOvr>
</p:sldLayout>
</file>

<file path=ppt/slideLayouts/slideLayout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412C94B2-6573-43D3-A4B4-F3A58D0E50A4}">
                <a16:creationId xmlns:a16="http://schemas.microsoft.com/office/drawing/2010/main" id="{C0878EC3-896C-41F7-A923-928F92ACBAA4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630238" y="342900"/>
            <a:ext cx="2949575" cy="1200150"/>
          </a:xfrm>
          <a:prstGeom prst="rect">
            <a:avLst/>
          </a:prstGeom>
        </p:spPr>
        <p:txBody>
          <a:bodyPr anchor="b" rtlCol="0"/>
          <a:lstStyle>
            <a:lvl1pPr lvl="0">
              <a:defRPr dirty="0" lang="en-US" sz="3200"/>
            </a:lvl1pPr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Content Placeholder 2">
            <a:extLst>
              <a:ext uri="{3DDDC71F-D482-41E9-98F2-0CD5E4798F6A}">
                <a16:creationId xmlns:a16="http://schemas.microsoft.com/office/drawing/2010/main" id="{A164BF57-347D-421F-A188-CA498960ABDF}"/>
              </a:ext>
            </a:extLst>
          </p:cNvPr>
          <p:cNvSpPr>
            <a:spLocks noGrp="true"/>
          </p:cNvSpPr>
          <p:nvPr>
            <p:ph idx="1"/>
          </p:nvPr>
        </p:nvSpPr>
        <p:spPr>
          <a:xfrm rot="0">
            <a:off x="3887788" y="741363"/>
            <a:ext cx="4629150" cy="3654425"/>
          </a:xfrm>
          <a:prstGeom prst="rect">
            <a:avLst/>
          </a:prstGeom>
        </p:spPr>
        <p:txBody>
          <a:bodyPr rtlCol="0"/>
          <a:lstStyle>
            <a:lvl1pPr lvl="0">
              <a:defRPr dirty="0" lang="en-US" sz="3200"/>
            </a:lvl1pPr>
            <a:lvl2pPr lvl="1">
              <a:defRPr dirty="0" lang="en-US" sz="2800"/>
            </a:lvl2pPr>
            <a:lvl3pPr lvl="2">
              <a:defRPr dirty="0" lang="en-US" sz="2400"/>
            </a:lvl3pPr>
            <a:lvl4pPr lvl="3">
              <a:defRPr dirty="0" lang="en-US" sz="2000"/>
            </a:lvl4pPr>
            <a:lvl5pPr lvl="4">
              <a:defRPr dirty="0" lang="en-US" sz="2000"/>
            </a:lvl5pPr>
            <a:lvl6pPr lvl="5">
              <a:defRPr dirty="0" lang="en-US" sz="2000"/>
            </a:lvl6pPr>
            <a:lvl7pPr lvl="6">
              <a:defRPr dirty="0" lang="en-US" sz="2000"/>
            </a:lvl7pPr>
            <a:lvl8pPr lvl="7">
              <a:defRPr dirty="0" lang="en-US" sz="2000"/>
            </a:lvl8pPr>
            <a:lvl9pPr lvl="8">
              <a:defRPr dirty="0" lang="en-US" sz="2000"/>
            </a:lvl9pPr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4" name="Text Placeholder 3">
            <a:extLst>
              <a:ext uri="{BBDF6A9E-3797-4803-BF8B-E5C7697C40E3}">
                <a16:creationId xmlns:a16="http://schemas.microsoft.com/office/drawing/2010/main" id="{FC76116F-9061-4000-BC3A-A67E9288D9CF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630238" y="1543050"/>
            <a:ext cx="2949575" cy="2859088"/>
          </a:xfrm>
          <a:prstGeom prst="rect">
            <a:avLst/>
          </a:prstGeom>
        </p:spPr>
        <p:txBody>
          <a:bodyPr rtlCol="0"/>
          <a:lstStyle>
            <a:lvl1pPr indent="0" lvl="0" marL="0">
              <a:buNone/>
              <a:defRPr dirty="0" lang="en-US" sz="1600"/>
            </a:lvl1pPr>
            <a:lvl2pPr indent="0" lvl="1" marL="457200">
              <a:buNone/>
              <a:defRPr dirty="0" lang="en-US" sz="1400"/>
            </a:lvl2pPr>
            <a:lvl3pPr indent="0" lvl="2" marL="914400">
              <a:buNone/>
              <a:defRPr dirty="0" lang="en-US" sz="1200"/>
            </a:lvl3pPr>
            <a:lvl4pPr indent="0" lvl="3" marL="1371600">
              <a:buNone/>
              <a:defRPr dirty="0" lang="en-US" sz="1000"/>
            </a:lvl4pPr>
            <a:lvl5pPr indent="0" lvl="4" marL="1828800">
              <a:buNone/>
              <a:defRPr dirty="0" lang="en-US" sz="1000"/>
            </a:lvl5pPr>
            <a:lvl6pPr indent="0" lvl="5" marL="2286000">
              <a:buNone/>
              <a:defRPr dirty="0" lang="en-US" sz="1000"/>
            </a:lvl6pPr>
            <a:lvl7pPr indent="0" lvl="6" marL="2743200">
              <a:buNone/>
              <a:defRPr dirty="0" lang="en-US" sz="1000"/>
            </a:lvl7pPr>
            <a:lvl8pPr indent="0" lvl="7" marL="3200400">
              <a:buNone/>
              <a:defRPr dirty="0" lang="en-US" sz="1000"/>
            </a:lvl8pPr>
            <a:lvl9pPr indent="0" lvl="8" marL="3657600">
              <a:buNone/>
              <a:defRPr dirty="0" lang="en-US" sz="1000"/>
            </a:lvl9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5" name="Date Placeholder 4">
            <a:extLst>
              <a:ext uri="{6E82D53B-2A80-49C6-853A-EE3B099747C6}">
                <a16:creationId xmlns:a16="http://schemas.microsoft.com/office/drawing/2010/main" id="{ED98FCAF-E091-4E15-AFDE-078E0102B35F}"/>
              </a:ext>
            </a:extLst>
          </p:cNvPr>
          <p:cNvSpPr>
            <a:spLocks noGrp="true"/>
          </p:cNvSpPr>
          <p:nvPr>
            <p:ph idx="10" sz="half" type="dt"/>
          </p:nvPr>
        </p:nvSpPr>
        <p:spPr>
          <a:xfrm rot="0">
            <a:off x="628650" y="4767262"/>
            <a:ext cx="2057400" cy="274637"/>
          </a:xfrm>
          <a:prstGeom prst="rect">
            <a:avLst/>
          </a:prstGeom>
        </p:spPr>
        <p:txBody>
          <a:bodyPr rtlCol="0"/>
          <a:lstStyle/>
          <a:p>
            <a:pPr/>
            <a:fld id="{74AF3F18-7A97-46B4-9A4B-19FC9728DE77}" type="datetime1">
              <a:t>3/8/2025</a:t>
            </a:fld>
            <a:endParaRPr dirty="0" lang="en-US"/>
          </a:p>
        </p:txBody>
      </p:sp>
      <p:sp>
        <p:nvSpPr>
          <p:cNvPr id="6" name="Footer Placeholder 5">
            <a:extLst>
              <a:ext uri="{D80FFE68-382B-4D7F-9607-AA9ED8B95DD8}">
                <a16:creationId xmlns:a16="http://schemas.microsoft.com/office/drawing/2010/main" id="{F2C69517-CEC6-4EFE-BBCC-FDE3382C1E05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>
          <a:xfrm rot="0">
            <a:off x="3028950" y="4767262"/>
            <a:ext cx="3086100" cy="274637"/>
          </a:xfrm>
          <a:prstGeom prst="rect">
            <a:avLst/>
          </a:prstGeom>
        </p:spPr>
        <p:txBody>
          <a:bodyPr rtlCol="0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Slide Number Placeholder 6">
            <a:extLst>
              <a:ext uri="{064D31D5-2CAE-4A96-B7B4-5771C7C3E215}">
                <a16:creationId xmlns:a16="http://schemas.microsoft.com/office/drawing/2010/main" id="{AAD3B033-FEBD-4BC2-ABBC-397F655B9A3E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>
          <a:xfrm rot="0">
            <a:off x="6457950" y="4767262"/>
            <a:ext cx="2057400" cy="274637"/>
          </a:xfrm>
          <a:prstGeom prst="rect">
            <a:avLst/>
          </a:prstGeom>
        </p:spPr>
        <p:txBody>
          <a:bodyPr rtlCol="0"/>
          <a:lstStyle/>
          <a:p>
            <a:pPr/>
            <a:fld id="{89C6316B-06F7-4AF1-844F-1082BB182816}" type="slidenum"/>
            <a:endParaRPr dirty="0" lang="en-US"/>
          </a:p>
        </p:txBody>
      </p:sp>
    </p:spTree>
    <p:extLst>
      <p:ext uri="{43C7A50A-9933-4CCF-835F-B05D843586D0}">
        <p14:creationId xmlns:p14="http://schemas.microsoft.com/office/powerpoint/2010/main" val="1741454720721"/>
      </p:ext>
    </p:extLst>
  </p:cSld>
  <p:clrMapOvr>
    <a:masterClrMapping/>
  </p:clrMapOvr>
</p:sldLayout>
</file>

<file path=ppt/slideLayouts/slideLayout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A0DD48E1-286C-46BE-9117-E63419F6713B}">
                <a16:creationId xmlns:a16="http://schemas.microsoft.com/office/drawing/2010/main" id="{1112041A-B522-403B-9BFA-6A7FE20FF7DD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630238" y="342900"/>
            <a:ext cx="2949575" cy="1200150"/>
          </a:xfrm>
          <a:prstGeom prst="rect">
            <a:avLst/>
          </a:prstGeom>
        </p:spPr>
        <p:txBody>
          <a:bodyPr anchor="b" rtlCol="0"/>
          <a:lstStyle>
            <a:lvl1pPr lvl="0">
              <a:defRPr dirty="0" lang="en-US" sz="3200"/>
            </a:lvl1pPr>
          </a:lstStyle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id="3" name="Picture Placeholder 2">
            <a:extLst>
              <a:ext uri="{C9510E75-A9E7-4D90-9E8B-ECD69230DC43}">
                <a16:creationId xmlns:a16="http://schemas.microsoft.com/office/drawing/2010/main" id="{7F486BD7-FC31-4279-9F46-4C5C1B382B2B}"/>
              </a:ext>
            </a:extLst>
          </p:cNvPr>
          <p:cNvSpPr>
            <a:spLocks noGrp="true"/>
          </p:cNvSpPr>
          <p:nvPr>
            <p:ph idx="1" type="pic"/>
          </p:nvPr>
        </p:nvSpPr>
        <p:spPr>
          <a:xfrm rot="0">
            <a:off x="3887788" y="741363"/>
            <a:ext cx="4629150" cy="3654425"/>
          </a:xfrm>
          <a:prstGeom prst="rect">
            <a:avLst/>
          </a:prstGeom>
        </p:spPr>
        <p:txBody>
          <a:bodyPr rtlCol="0"/>
          <a:lstStyle>
            <a:lvl1pPr indent="0" lvl="0" marL="0">
              <a:buNone/>
              <a:defRPr dirty="0" lang="en-US" sz="3200"/>
            </a:lvl1pPr>
            <a:lvl2pPr indent="0" lvl="1" marL="457200">
              <a:buNone/>
              <a:defRPr dirty="0" lang="en-US" sz="2800"/>
            </a:lvl2pPr>
            <a:lvl3pPr indent="0" lvl="2" marL="914400">
              <a:buNone/>
              <a:defRPr dirty="0" lang="en-US" sz="2400"/>
            </a:lvl3pPr>
            <a:lvl4pPr indent="0" lvl="3" marL="1371600">
              <a:buNone/>
              <a:defRPr dirty="0" lang="en-US" sz="2000"/>
            </a:lvl4pPr>
            <a:lvl5pPr indent="0" lvl="4" marL="1828800">
              <a:buNone/>
              <a:defRPr dirty="0" lang="en-US" sz="2000"/>
            </a:lvl5pPr>
            <a:lvl6pPr indent="0" lvl="5" marL="2286000">
              <a:buNone/>
              <a:defRPr dirty="0" lang="en-US" sz="2000"/>
            </a:lvl6pPr>
            <a:lvl7pPr indent="0" lvl="6" marL="2743200">
              <a:buNone/>
              <a:defRPr dirty="0" lang="en-US" sz="2000"/>
            </a:lvl7pPr>
            <a:lvl8pPr indent="0" lvl="7" marL="3200400">
              <a:buNone/>
              <a:defRPr dirty="0" lang="en-US" sz="2000"/>
            </a:lvl8pPr>
            <a:lvl9pPr indent="0" lvl="8" marL="3657600">
              <a:buNone/>
              <a:defRPr dirty="0" lang="en-US" sz="2000"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Text Placeholder 3">
            <a:extLst>
              <a:ext uri="{6D4F1D66-B00F-478B-84A0-9497F54860DC}">
                <a16:creationId xmlns:a16="http://schemas.microsoft.com/office/drawing/2010/main" id="{8E932BDC-875A-453C-9E34-472D62D15E66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630238" y="1543050"/>
            <a:ext cx="2949575" cy="2859088"/>
          </a:xfrm>
          <a:prstGeom prst="rect">
            <a:avLst/>
          </a:prstGeom>
        </p:spPr>
        <p:txBody>
          <a:bodyPr rtlCol="0"/>
          <a:lstStyle>
            <a:lvl1pPr indent="0" lvl="0" marL="0">
              <a:buNone/>
              <a:defRPr dirty="0" lang="en-US" sz="1600"/>
            </a:lvl1pPr>
            <a:lvl2pPr indent="0" lvl="1" marL="457200">
              <a:buNone/>
              <a:defRPr dirty="0" lang="en-US" sz="1400"/>
            </a:lvl2pPr>
            <a:lvl3pPr indent="0" lvl="2" marL="914400">
              <a:buNone/>
              <a:defRPr dirty="0" lang="en-US" sz="1200"/>
            </a:lvl3pPr>
            <a:lvl4pPr indent="0" lvl="3" marL="1371600">
              <a:buNone/>
              <a:defRPr dirty="0" lang="en-US" sz="1000"/>
            </a:lvl4pPr>
            <a:lvl5pPr indent="0" lvl="4" marL="1828800">
              <a:buNone/>
              <a:defRPr dirty="0" lang="en-US" sz="1000"/>
            </a:lvl5pPr>
            <a:lvl6pPr indent="0" lvl="5" marL="2286000">
              <a:buNone/>
              <a:defRPr dirty="0" lang="en-US" sz="1000"/>
            </a:lvl6pPr>
            <a:lvl7pPr indent="0" lvl="6" marL="2743200">
              <a:buNone/>
              <a:defRPr dirty="0" lang="en-US" sz="1000"/>
            </a:lvl7pPr>
            <a:lvl8pPr indent="0" lvl="7" marL="3200400">
              <a:buNone/>
              <a:defRPr dirty="0" lang="en-US" sz="1000"/>
            </a:lvl8pPr>
            <a:lvl9pPr indent="0" lvl="8" marL="3657600">
              <a:buNone/>
              <a:defRPr dirty="0" lang="en-US" sz="1000"/>
            </a:lvl9pPr>
          </a:lstStyle>
          <a:p>
            <a:pPr lvl="0"/>
            <a:r>
              <a:rPr dirty="0" lang="en-US"/>
              <a:t>Click to edit Master text styles</a:t>
            </a:r>
            <a:endParaRPr dirty="0" lang="en-US"/>
          </a:p>
        </p:txBody>
      </p:sp>
      <p:sp>
        <p:nvSpPr>
          <p:cNvPr id="5" name="Date Placeholder 4">
            <a:extLst>
              <a:ext uri="{613BE379-E29F-407E-9482-12D18768F667}">
                <a16:creationId xmlns:a16="http://schemas.microsoft.com/office/drawing/2010/main" id="{80C1B618-B437-452E-BE29-42C9134605F4}"/>
              </a:ext>
            </a:extLst>
          </p:cNvPr>
          <p:cNvSpPr>
            <a:spLocks noGrp="true"/>
          </p:cNvSpPr>
          <p:nvPr>
            <p:ph idx="10" sz="half" type="dt"/>
          </p:nvPr>
        </p:nvSpPr>
        <p:spPr>
          <a:xfrm rot="0">
            <a:off x="628650" y="4767262"/>
            <a:ext cx="2057400" cy="274637"/>
          </a:xfrm>
          <a:prstGeom prst="rect">
            <a:avLst/>
          </a:prstGeom>
        </p:spPr>
        <p:txBody>
          <a:bodyPr rtlCol="0"/>
          <a:lstStyle/>
          <a:p>
            <a:pPr/>
            <a:fld id="{2A1DD50C-DEF3-4907-AAB3-0B63AA3C581C}" type="datetime1">
              <a:t>3/8/2025</a:t>
            </a:fld>
            <a:endParaRPr dirty="0" lang="en-US"/>
          </a:p>
        </p:txBody>
      </p:sp>
      <p:sp>
        <p:nvSpPr>
          <p:cNvPr id="6" name="Footer Placeholder 5">
            <a:extLst>
              <a:ext uri="{C20A6DBA-6479-474E-B47C-E6557A00CEB8}">
                <a16:creationId xmlns:a16="http://schemas.microsoft.com/office/drawing/2010/main" id="{B9E74D36-0875-4D13-B41E-4B784B3771EF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>
          <a:xfrm rot="0">
            <a:off x="3028950" y="4767262"/>
            <a:ext cx="3086100" cy="274637"/>
          </a:xfrm>
          <a:prstGeom prst="rect">
            <a:avLst/>
          </a:prstGeom>
        </p:spPr>
        <p:txBody>
          <a:bodyPr rtlCol="0"/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Slide Number Placeholder 6">
            <a:extLst>
              <a:ext uri="{76DFC66F-996F-4C5F-94D1-8AB8D5892896}">
                <a16:creationId xmlns:a16="http://schemas.microsoft.com/office/drawing/2010/main" id="{B1BA1016-F0DC-4354-9234-F4950210D93E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>
          <a:xfrm rot="0">
            <a:off x="6457950" y="4767262"/>
            <a:ext cx="2057400" cy="274637"/>
          </a:xfrm>
          <a:prstGeom prst="rect">
            <a:avLst/>
          </a:prstGeom>
        </p:spPr>
        <p:txBody>
          <a:bodyPr rtlCol="0"/>
          <a:lstStyle/>
          <a:p>
            <a:pPr/>
            <a:fld id="{D94B351A-9A51-4DD5-A43A-D5615FC20B19}" type="slidenum"/>
            <a:endParaRPr dirty="0" lang="en-US"/>
          </a:p>
        </p:txBody>
      </p:sp>
    </p:spTree>
    <p:extLst>
      <p:ext uri="{DDA83818-B38B-4389-98CE-4CB401E83870}">
        <p14:creationId xmlns:p14="http://schemas.microsoft.com/office/powerpoint/2010/main" val="1741454720723"/>
      </p:ext>
    </p:extLst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/Relationships>
</file>

<file path=ppt/slideMasters/_rels/slideMaster2.xml.rels><?xml version="1.0" encoding="UTF-8" standalone="no"?><Relationships xmlns="http://schemas.openxmlformats.org/package/2006/relationships"><Relationship Id="rId1" Target="../slideLayouts/slideLayout12.xml" Type="http://schemas.openxmlformats.org/officeDocument/2006/relationships/slideLayout"/><Relationship Id="rId2" Target="../slideLayouts/slideLayout13.xml" Type="http://schemas.openxmlformats.org/officeDocument/2006/relationships/slideLayout"/><Relationship Id="rId3" Target="../slideLayouts/slideLayout14.xml" Type="http://schemas.openxmlformats.org/officeDocument/2006/relationships/slideLayout"/><Relationship Id="rId4" Target="../theme/theme2.xml" Type="http://schemas.openxmlformats.org/officeDocument/2006/relationships/theme"/><Relationship Id="rId5" Target="../media/image1.png" Type="http://schemas.openxmlformats.org/officeDocument/2006/relationships/image"/></Relationships>
</file>

<file path=ppt/slideMasters/slideMaster1.xml><?xml version="1.0" encoding="utf-8"?>
<p:sldMaste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Master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hidden="false" id="2" name="Footer Placeholder 4">
            <a:extLst>
              <a:ext uri="{A9666BC9-0B22-48FF-89AC-EE921159CD67}">
                <a16:creationId xmlns:a16="http://schemas.microsoft.com/office/drawing/2010/main" id="{013017A8-85F5-472A-96EC-86B3CF559565}"/>
              </a:ext>
            </a:extLst>
          </p:cNvPr>
          <p:cNvSpPr>
            <a:spLocks noGrp="true"/>
          </p:cNvSpPr>
          <p:nvPr>
            <p:ph idx="3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hidden="false" id="3" name="Slide Number Placeholder 5">
            <a:extLst>
              <a:ext uri="{9363467F-3305-42DC-96BE-659CEDF6F866}">
                <a16:creationId xmlns:a16="http://schemas.microsoft.com/office/drawing/2010/main" id="{B471FE44-7F8B-44BF-9C0C-F0DC4ACDF75B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7767814" y="4695033"/>
            <a:ext cx="613017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hidden="false" id="4" name="Date Placeholder 3">
            <a:extLst>
              <a:ext uri="{3FFAD252-586C-42EE-AE04-54D925180520}">
                <a16:creationId xmlns:a16="http://schemas.microsoft.com/office/drawing/2010/main" id="{ADC52C8C-F582-400A-9B8D-4AFBF5F162CC}"/>
              </a:ext>
            </a:extLst>
          </p:cNvPr>
          <p:cNvSpPr>
            <a:spLocks noGrp="true"/>
          </p:cNvSpPr>
          <p:nvPr>
            <p:ph idx="2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true" id="5" name="Slide Number Placeholder 5">
            <a:extLst>
              <a:ext uri="{901CECA0-37B1-4A6A-86D3-4D2225137896}">
                <a16:creationId xmlns:a16="http://schemas.microsoft.com/office/drawing/2010/main" id="{49038C85-C82D-41BB-AA55-D9A71240D262}"/>
              </a:ext>
            </a:extLst>
          </p:cNvPr>
          <p:cNvSpPr txBox="1">
            <a:spLocks noGrp="true"/>
          </p:cNvSpPr>
          <p:nvPr/>
        </p:nvSpPr>
        <p:spPr>
          <a:xfrm rot="0">
            <a:off x="6123448" y="4771233"/>
            <a:ext cx="2133600" cy="273844"/>
          </a:xfrm>
          <a:prstGeom prst="rect">
            <a:avLst/>
          </a:prstGeom>
        </p:spPr>
        <p:txBody>
          <a:bodyPr anchor="ctr" bIns="45720" lIns="91440" numCol="1" rIns="91440" rtlCol="0" spcCol="0" tIns="45720" vert="horz"/>
          <a:lstStyle>
            <a:lvl1pPr algn="r" lvl="0" marL="0" rtl="false">
              <a:lnSpc>
                <a:spcPct val="100000"/>
              </a:lnSpc>
              <a:defRPr dirty="0" i="0" lang="en-US" sz="600">
                <a:solidFill>
                  <a:schemeClr val="bg1">
                    <a:lumMod val="50000"/>
                  </a:schemeClr>
                </a:solidFill>
                <a:latin typeface="Roboto"/>
              </a:defRPr>
            </a:lvl1pPr>
            <a:lvl2pPr algn="l" lvl="1" marL="4572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2pPr>
            <a:lvl3pPr algn="l" lvl="2" marL="9144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3pPr>
            <a:lvl4pPr algn="l" lvl="3" marL="13716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4pPr>
            <a:lvl5pPr algn="l" lvl="4" marL="18288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5pPr>
            <a:lvl6pPr algn="l" lvl="5" marL="22860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6pPr>
            <a:lvl7pPr algn="l" lvl="6" marL="27432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7pPr>
            <a:lvl8pPr algn="l" lvl="7" marL="32004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8pPr>
            <a:lvl9pPr algn="l" lvl="8" marL="36576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9pPr>
          </a:lstStyle>
          <a:p>
            <a:pPr algn="r" lvl="0" marL="0" rtl="false">
              <a:defRPr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pPr>
            <a:r>
              <a:rPr dirty="0" lang="en-US"/>
              <a:t>&lt;#&gt;</a:t>
            </a:r>
            <a:endParaRPr dirty="0" lang="en-US"/>
          </a:p>
        </p:txBody>
      </p:sp>
      <p:sp>
        <p:nvSpPr>
          <p:cNvPr hidden="true" id="6" name="Footer Placeholder 4">
            <a:extLst>
              <a:ext uri="{B02A4969-C3BC-4061-8D75-6EFBFE0AC2C2}">
                <a16:creationId xmlns:a16="http://schemas.microsoft.com/office/drawing/2010/main" id="{9B43DA01-30E4-4A72-80F4-AFDFB91BF8ED}"/>
              </a:ext>
            </a:extLst>
          </p:cNvPr>
          <p:cNvSpPr txBox="1">
            <a:spLocks noGrp="true"/>
          </p:cNvSpPr>
          <p:nvPr/>
        </p:nvSpPr>
        <p:spPr>
          <a:xfrm rot="0">
            <a:off x="3124200" y="4771233"/>
            <a:ext cx="2895600" cy="273844"/>
          </a:xfrm>
          <a:prstGeom prst="rect">
            <a:avLst/>
          </a:prstGeom>
        </p:spPr>
        <p:txBody>
          <a:bodyPr anchor="ctr" bIns="45720" lIns="91440" numCol="1" rIns="91440" rtlCol="0" spcCol="0" tIns="45720" vert="horz"/>
          <a:lstStyle>
            <a:lvl1pPr algn="ctr" lvl="0" marL="0" rtl="false">
              <a:lnSpc>
                <a:spcPct val="100000"/>
              </a:lnSpc>
              <a:defRPr dirty="0" i="0" lang="en-US" sz="600">
                <a:solidFill>
                  <a:schemeClr val="bg1">
                    <a:lumMod val="50000"/>
                  </a:schemeClr>
                </a:solidFill>
                <a:latin typeface="Roboto"/>
              </a:defRPr>
            </a:lvl1pPr>
            <a:lvl2pPr algn="l" lvl="1" marL="4572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2pPr>
            <a:lvl3pPr algn="l" lvl="2" marL="9144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3pPr>
            <a:lvl4pPr algn="l" lvl="3" marL="13716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4pPr>
            <a:lvl5pPr algn="l" lvl="4" marL="18288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5pPr>
            <a:lvl6pPr algn="l" lvl="5" marL="22860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6pPr>
            <a:lvl7pPr algn="l" lvl="6" marL="27432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7pPr>
            <a:lvl8pPr algn="l" lvl="7" marL="32004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8pPr>
            <a:lvl9pPr algn="l" lvl="8" marL="36576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9pPr>
          </a:lstStyle>
          <a:p>
            <a:pPr algn="ctr" lvl="0" marL="0" rtl="false">
              <a:defRPr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pPr>
            <a:r>
              <a:rPr dirty="0" lang="en-US"/>
              <a:t>Footer</a:t>
            </a:r>
            <a:endParaRPr dirty="0" lang="en-US"/>
          </a:p>
        </p:txBody>
      </p:sp>
      <p:sp>
        <p:nvSpPr>
          <p:cNvPr hidden="true" id="7" name="Date Placeholder 3">
            <a:extLst>
              <a:ext uri="{1A0EF990-1045-4FDA-84A0-15936C3F4807}">
                <a16:creationId xmlns:a16="http://schemas.microsoft.com/office/drawing/2010/main" id="{897728FA-A783-428C-AF86-C2F192BCCFF5}"/>
              </a:ext>
            </a:extLst>
          </p:cNvPr>
          <p:cNvSpPr txBox="1">
            <a:spLocks noGrp="true"/>
          </p:cNvSpPr>
          <p:nvPr/>
        </p:nvSpPr>
        <p:spPr>
          <a:xfrm rot="0">
            <a:off x="894633" y="4771233"/>
            <a:ext cx="2133600" cy="273844"/>
          </a:xfrm>
          <a:prstGeom prst="rect">
            <a:avLst/>
          </a:prstGeom>
        </p:spPr>
        <p:txBody>
          <a:bodyPr anchor="ctr" bIns="45720" lIns="91440" numCol="1" rIns="91440" rtlCol="0" spcCol="0" tIns="45720" vert="horz"/>
          <a:lstStyle>
            <a:lvl1pPr algn="l" lvl="0" marL="0" rtl="false">
              <a:lnSpc>
                <a:spcPct val="100000"/>
              </a:lnSpc>
              <a:defRPr dirty="0" i="0" lang="en-US" sz="600">
                <a:solidFill>
                  <a:schemeClr val="bg1">
                    <a:lumMod val="50000"/>
                  </a:schemeClr>
                </a:solidFill>
                <a:latin typeface="Roboto"/>
              </a:defRPr>
            </a:lvl1pPr>
            <a:lvl2pPr algn="l" lvl="1" marL="4572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2pPr>
            <a:lvl3pPr algn="l" lvl="2" marL="9144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3pPr>
            <a:lvl4pPr algn="l" lvl="3" marL="13716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4pPr>
            <a:lvl5pPr algn="l" lvl="4" marL="18288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5pPr>
            <a:lvl6pPr algn="l" lvl="5" marL="22860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6pPr>
            <a:lvl7pPr algn="l" lvl="6" marL="27432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7pPr>
            <a:lvl8pPr algn="l" lvl="7" marL="32004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8pPr>
            <a:lvl9pPr algn="l" lvl="8" marL="36576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9pPr>
          </a:lstStyle>
          <a:p>
            <a:pPr algn="l" lvl="0" marL="0" rtl="false">
              <a:defRPr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pPr>
            <a:r>
              <a:rPr dirty="0" lang="en-US"/>
              <a:t>Date</a:t>
            </a:r>
            <a:endParaRPr dirty="0" lang="en-US"/>
          </a:p>
        </p:txBody>
      </p:sp>
      <p:sp>
        <p:nvSpPr>
          <p:cNvPr hidden="true" id="8" name="Slide Number Placeholder 5">
            <a:extLst>
              <a:ext uri="{06015F2F-FBA6-453B-A335-92D5400ACD8C}">
                <a16:creationId xmlns:a16="http://schemas.microsoft.com/office/drawing/2010/main" id="{D8083743-C730-4AD5-B6B6-28CA149F6404}"/>
              </a:ext>
            </a:extLst>
          </p:cNvPr>
          <p:cNvSpPr txBox="1">
            <a:spLocks noGrp="true"/>
          </p:cNvSpPr>
          <p:nvPr/>
        </p:nvSpPr>
        <p:spPr>
          <a:xfrm rot="0">
            <a:off x="6123448" y="4771233"/>
            <a:ext cx="2133600" cy="273844"/>
          </a:xfrm>
          <a:prstGeom prst="rect">
            <a:avLst/>
          </a:prstGeom>
        </p:spPr>
        <p:txBody>
          <a:bodyPr anchor="ctr" bIns="45720" lIns="91440" numCol="1" rIns="91440" rtlCol="0" spcCol="0" tIns="45720" vert="horz"/>
          <a:lstStyle>
            <a:lvl1pPr algn="r" lvl="0" marL="0" rtl="false">
              <a:lnSpc>
                <a:spcPct val="100000"/>
              </a:lnSpc>
              <a:defRPr dirty="0" i="0" lang="en-US" sz="600">
                <a:solidFill>
                  <a:schemeClr val="bg1">
                    <a:lumMod val="50000"/>
                  </a:schemeClr>
                </a:solidFill>
                <a:latin typeface="Roboto"/>
              </a:defRPr>
            </a:lvl1pPr>
            <a:lvl2pPr algn="l" lvl="1" marL="4572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2pPr>
            <a:lvl3pPr algn="l" lvl="2" marL="9144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3pPr>
            <a:lvl4pPr algn="l" lvl="3" marL="13716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4pPr>
            <a:lvl5pPr algn="l" lvl="4" marL="18288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5pPr>
            <a:lvl6pPr algn="l" lvl="5" marL="22860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6pPr>
            <a:lvl7pPr algn="l" lvl="6" marL="27432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7pPr>
            <a:lvl8pPr algn="l" lvl="7" marL="32004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8pPr>
            <a:lvl9pPr algn="l" lvl="8" marL="36576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9pPr>
          </a:lstStyle>
          <a:p>
            <a:pPr algn="r" lvl="0" marL="0" rtl="false">
              <a:defRPr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pPr>
            <a:r>
              <a:rPr dirty="0" lang="en-US"/>
              <a:t>&lt;#&gt;</a:t>
            </a:r>
            <a:endParaRPr dirty="0" lang="en-US"/>
          </a:p>
        </p:txBody>
      </p:sp>
      <p:sp>
        <p:nvSpPr>
          <p:cNvPr hidden="true" id="9" name="Footer Placeholder 4">
            <a:extLst>
              <a:ext uri="{6A00FE00-32D3-4E5D-9E77-AC40668BCC70}">
                <a16:creationId xmlns:a16="http://schemas.microsoft.com/office/drawing/2010/main" id="{47E8C3BB-CF67-4230-977C-9134EDB27290}"/>
              </a:ext>
            </a:extLst>
          </p:cNvPr>
          <p:cNvSpPr txBox="1">
            <a:spLocks noGrp="true"/>
          </p:cNvSpPr>
          <p:nvPr/>
        </p:nvSpPr>
        <p:spPr>
          <a:xfrm rot="0">
            <a:off x="3124200" y="4771233"/>
            <a:ext cx="2895600" cy="273844"/>
          </a:xfrm>
          <a:prstGeom prst="rect">
            <a:avLst/>
          </a:prstGeom>
        </p:spPr>
        <p:txBody>
          <a:bodyPr anchor="ctr" bIns="45720" lIns="91440" numCol="1" rIns="91440" rtlCol="0" spcCol="0" tIns="45720" vert="horz"/>
          <a:lstStyle>
            <a:lvl1pPr algn="ctr" lvl="0" marL="0" rtl="false">
              <a:lnSpc>
                <a:spcPct val="100000"/>
              </a:lnSpc>
              <a:defRPr dirty="0" i="0" lang="en-US" sz="600">
                <a:solidFill>
                  <a:schemeClr val="bg1">
                    <a:lumMod val="50000"/>
                  </a:schemeClr>
                </a:solidFill>
                <a:latin typeface="Roboto"/>
              </a:defRPr>
            </a:lvl1pPr>
            <a:lvl2pPr algn="l" lvl="1" marL="4572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2pPr>
            <a:lvl3pPr algn="l" lvl="2" marL="9144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3pPr>
            <a:lvl4pPr algn="l" lvl="3" marL="13716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4pPr>
            <a:lvl5pPr algn="l" lvl="4" marL="18288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5pPr>
            <a:lvl6pPr algn="l" lvl="5" marL="22860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6pPr>
            <a:lvl7pPr algn="l" lvl="6" marL="27432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7pPr>
            <a:lvl8pPr algn="l" lvl="7" marL="32004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8pPr>
            <a:lvl9pPr algn="l" lvl="8" marL="36576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9pPr>
          </a:lstStyle>
          <a:p>
            <a:pPr algn="ctr" lvl="0" marL="0" rtl="false">
              <a:defRPr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pPr>
            <a:r>
              <a:rPr dirty="0" lang="en-US"/>
              <a:t>Footer</a:t>
            </a:r>
            <a:endParaRPr dirty="0" lang="en-US"/>
          </a:p>
        </p:txBody>
      </p:sp>
      <p:sp>
        <p:nvSpPr>
          <p:cNvPr hidden="true" id="10" name="Date Placeholder 3">
            <a:extLst>
              <a:ext uri="{1FC29AFC-88CA-41F4-A496-7839E09B833A}">
                <a16:creationId xmlns:a16="http://schemas.microsoft.com/office/drawing/2010/main" id="{2B2CC11F-1EE9-4C2B-B2FC-7DA1AE05DDB2}"/>
              </a:ext>
            </a:extLst>
          </p:cNvPr>
          <p:cNvSpPr txBox="1">
            <a:spLocks noGrp="true"/>
          </p:cNvSpPr>
          <p:nvPr/>
        </p:nvSpPr>
        <p:spPr>
          <a:xfrm rot="0">
            <a:off x="894633" y="4771233"/>
            <a:ext cx="2133600" cy="273844"/>
          </a:xfrm>
          <a:prstGeom prst="rect">
            <a:avLst/>
          </a:prstGeom>
        </p:spPr>
        <p:txBody>
          <a:bodyPr anchor="ctr" bIns="45720" lIns="91440" numCol="1" rIns="91440" rtlCol="0" spcCol="0" tIns="45720" vert="horz"/>
          <a:lstStyle>
            <a:lvl1pPr algn="l" lvl="0" marL="0" rtl="false">
              <a:lnSpc>
                <a:spcPct val="100000"/>
              </a:lnSpc>
              <a:defRPr dirty="0" i="0" lang="en-US" sz="600">
                <a:solidFill>
                  <a:schemeClr val="bg1">
                    <a:lumMod val="50000"/>
                  </a:schemeClr>
                </a:solidFill>
                <a:latin typeface="Roboto"/>
              </a:defRPr>
            </a:lvl1pPr>
            <a:lvl2pPr algn="l" lvl="1" marL="4572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2pPr>
            <a:lvl3pPr algn="l" lvl="2" marL="9144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3pPr>
            <a:lvl4pPr algn="l" lvl="3" marL="13716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4pPr>
            <a:lvl5pPr algn="l" lvl="4" marL="18288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5pPr>
            <a:lvl6pPr algn="l" lvl="5" marL="22860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6pPr>
            <a:lvl7pPr algn="l" lvl="6" marL="27432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7pPr>
            <a:lvl8pPr algn="l" lvl="7" marL="32004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8pPr>
            <a:lvl9pPr algn="l" lvl="8" marL="36576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9pPr>
          </a:lstStyle>
          <a:p>
            <a:pPr algn="l" lvl="0" marL="0" rtl="false">
              <a:defRPr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pPr>
            <a:r>
              <a:rPr dirty="0" lang="en-US"/>
              <a:t>Date</a:t>
            </a:r>
            <a:endParaRPr dirty="0" lang="en-US"/>
          </a:p>
        </p:txBody>
      </p:sp>
      <p:sp>
        <p:nvSpPr>
          <p:cNvPr hidden="true" id="11" name="Slide Number Placeholder 5">
            <a:extLst>
              <a:ext uri="{F35E5968-529A-44F4-B2EC-109E35D76AE4}">
                <a16:creationId xmlns:a16="http://schemas.microsoft.com/office/drawing/2010/main" id="{97603B54-0C47-4844-B381-00AC084522CF}"/>
              </a:ext>
            </a:extLst>
          </p:cNvPr>
          <p:cNvSpPr txBox="1">
            <a:spLocks noGrp="true"/>
          </p:cNvSpPr>
          <p:nvPr/>
        </p:nvSpPr>
        <p:spPr>
          <a:xfrm rot="0">
            <a:off x="6123448" y="4771233"/>
            <a:ext cx="2133600" cy="273844"/>
          </a:xfrm>
          <a:prstGeom prst="rect">
            <a:avLst/>
          </a:prstGeom>
        </p:spPr>
        <p:txBody>
          <a:bodyPr anchor="ctr" bIns="45720" lIns="91440" numCol="1" rIns="91440" rtlCol="0" spcCol="0" tIns="45720" vert="horz"/>
          <a:lstStyle>
            <a:lvl1pPr algn="r" lvl="0" marL="0" rtl="false">
              <a:lnSpc>
                <a:spcPct val="100000"/>
              </a:lnSpc>
              <a:defRPr dirty="0" i="0" lang="en-US" sz="600">
                <a:solidFill>
                  <a:schemeClr val="bg1">
                    <a:lumMod val="50000"/>
                  </a:schemeClr>
                </a:solidFill>
                <a:latin typeface="Roboto"/>
              </a:defRPr>
            </a:lvl1pPr>
            <a:lvl2pPr algn="l" lvl="1" marL="4572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2pPr>
            <a:lvl3pPr algn="l" lvl="2" marL="9144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3pPr>
            <a:lvl4pPr algn="l" lvl="3" marL="13716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4pPr>
            <a:lvl5pPr algn="l" lvl="4" marL="18288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5pPr>
            <a:lvl6pPr algn="l" lvl="5" marL="22860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6pPr>
            <a:lvl7pPr algn="l" lvl="6" marL="27432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7pPr>
            <a:lvl8pPr algn="l" lvl="7" marL="32004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8pPr>
            <a:lvl9pPr algn="l" lvl="8" marL="36576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9pPr>
          </a:lstStyle>
          <a:p>
            <a:pPr algn="r" lvl="0" marL="0" rtl="false">
              <a:defRPr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pPr>
            <a:r>
              <a:rPr dirty="0" lang="en-US"/>
              <a:t>&lt;#&gt;</a:t>
            </a:r>
            <a:endParaRPr dirty="0" lang="en-US"/>
          </a:p>
        </p:txBody>
      </p:sp>
      <p:sp>
        <p:nvSpPr>
          <p:cNvPr hidden="true" id="12" name="Footer Placeholder 4">
            <a:extLst>
              <a:ext uri="{0257C9DA-E510-4A9B-A8D2-7C8F3EDD71D2}">
                <a16:creationId xmlns:a16="http://schemas.microsoft.com/office/drawing/2010/main" id="{7E13DB74-5A50-475C-8599-5C6C46A38281}"/>
              </a:ext>
            </a:extLst>
          </p:cNvPr>
          <p:cNvSpPr txBox="1">
            <a:spLocks noGrp="true"/>
          </p:cNvSpPr>
          <p:nvPr/>
        </p:nvSpPr>
        <p:spPr>
          <a:xfrm rot="0">
            <a:off x="3124200" y="4771233"/>
            <a:ext cx="2895600" cy="273844"/>
          </a:xfrm>
          <a:prstGeom prst="rect">
            <a:avLst/>
          </a:prstGeom>
        </p:spPr>
        <p:txBody>
          <a:bodyPr anchor="ctr" bIns="45720" lIns="91440" numCol="1" rIns="91440" rtlCol="0" spcCol="0" tIns="45720" vert="horz"/>
          <a:lstStyle>
            <a:lvl1pPr algn="ctr" lvl="0" marL="0" rtl="false">
              <a:lnSpc>
                <a:spcPct val="100000"/>
              </a:lnSpc>
              <a:defRPr dirty="0" i="0" lang="en-US" sz="600">
                <a:solidFill>
                  <a:schemeClr val="bg1">
                    <a:lumMod val="50000"/>
                  </a:schemeClr>
                </a:solidFill>
                <a:latin typeface="Roboto"/>
              </a:defRPr>
            </a:lvl1pPr>
            <a:lvl2pPr algn="l" lvl="1" marL="4572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2pPr>
            <a:lvl3pPr algn="l" lvl="2" marL="9144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3pPr>
            <a:lvl4pPr algn="l" lvl="3" marL="13716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4pPr>
            <a:lvl5pPr algn="l" lvl="4" marL="18288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5pPr>
            <a:lvl6pPr algn="l" lvl="5" marL="22860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6pPr>
            <a:lvl7pPr algn="l" lvl="6" marL="27432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7pPr>
            <a:lvl8pPr algn="l" lvl="7" marL="32004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8pPr>
            <a:lvl9pPr algn="l" lvl="8" marL="36576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9pPr>
          </a:lstStyle>
          <a:p>
            <a:pPr algn="ctr" lvl="0" marL="0" rtl="false">
              <a:defRPr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pPr>
            <a:r>
              <a:rPr dirty="0" lang="en-US"/>
              <a:t>Footer</a:t>
            </a:r>
            <a:endParaRPr dirty="0" lang="en-US"/>
          </a:p>
        </p:txBody>
      </p:sp>
      <p:sp>
        <p:nvSpPr>
          <p:cNvPr hidden="true" id="13" name="Date Placeholder 3">
            <a:extLst>
              <a:ext uri="{A56F4A49-771F-40DD-9A7F-B6D2705EF96E}">
                <a16:creationId xmlns:a16="http://schemas.microsoft.com/office/drawing/2010/main" id="{63D3E041-9626-4DB2-A0C4-B6333B6A9ABD}"/>
              </a:ext>
            </a:extLst>
          </p:cNvPr>
          <p:cNvSpPr txBox="1">
            <a:spLocks noGrp="true"/>
          </p:cNvSpPr>
          <p:nvPr/>
        </p:nvSpPr>
        <p:spPr>
          <a:xfrm rot="0">
            <a:off x="894633" y="4771233"/>
            <a:ext cx="2133600" cy="273844"/>
          </a:xfrm>
          <a:prstGeom prst="rect">
            <a:avLst/>
          </a:prstGeom>
        </p:spPr>
        <p:txBody>
          <a:bodyPr anchor="ctr" bIns="45720" lIns="91440" numCol="1" rIns="91440" rtlCol="0" spcCol="0" tIns="45720" vert="horz"/>
          <a:lstStyle>
            <a:lvl1pPr algn="l" lvl="0" marL="0" rtl="false">
              <a:lnSpc>
                <a:spcPct val="100000"/>
              </a:lnSpc>
              <a:defRPr dirty="0" i="0" lang="en-US" sz="600">
                <a:solidFill>
                  <a:schemeClr val="bg1">
                    <a:lumMod val="50000"/>
                  </a:schemeClr>
                </a:solidFill>
                <a:latin typeface="Roboto"/>
              </a:defRPr>
            </a:lvl1pPr>
            <a:lvl2pPr algn="l" lvl="1" marL="4572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2pPr>
            <a:lvl3pPr algn="l" lvl="2" marL="9144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3pPr>
            <a:lvl4pPr algn="l" lvl="3" marL="13716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4pPr>
            <a:lvl5pPr algn="l" lvl="4" marL="18288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5pPr>
            <a:lvl6pPr algn="l" lvl="5" marL="22860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6pPr>
            <a:lvl7pPr algn="l" lvl="6" marL="27432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7pPr>
            <a:lvl8pPr algn="l" lvl="7" marL="32004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8pPr>
            <a:lvl9pPr algn="l" lvl="8" marL="3657600" rtl="false">
              <a:lnSpc>
                <a:spcPct val="100000"/>
              </a:lnSpc>
              <a:defRPr dirty="0" lang="en-US" sz="1800">
                <a:solidFill>
                  <a:schemeClr val="tx1"/>
                </a:solidFill>
                <a:latin typeface="Roboto"/>
              </a:defRPr>
            </a:lvl9pPr>
          </a:lstStyle>
          <a:p>
            <a:pPr algn="l" lvl="0" marL="0" rtl="false">
              <a:defRPr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pPr>
            <a:r>
              <a:rPr dirty="0" lang="en-US"/>
              <a:t>Date</a:t>
            </a:r>
            <a:endParaRPr dirty="0" lang="en-US"/>
          </a:p>
        </p:txBody>
      </p:sp>
      <p:sp>
        <p:nvSpPr>
          <p:cNvPr hidden="true" id="14" name="Title Placeholder 1">
            <a:extLst>
              <a:ext uri="{B36516FD-5829-4B99-87F1-AEF7AFBC4F50}">
                <a16:creationId xmlns:a16="http://schemas.microsoft.com/office/drawing/2010/main" id="{2F3178EC-D51B-4ACA-880F-9FF5DF6DED3A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762000" y="349044"/>
            <a:ext cx="7620000" cy="857250"/>
          </a:xfrm>
          <a:prstGeom prst="rect">
            <a:avLst/>
          </a:prstGeom>
        </p:spPr>
        <p:txBody>
          <a:bodyPr anchor="b" bIns="45720" lIns="91440" rIns="91440" rtlCol="0" tIns="45720" vert="horz">
            <a:noAutofit/>
          </a:bodyPr>
          <a:lstStyle/>
          <a:p>
            <a:pPr/>
            <a:r>
              <a:rPr dirty="0" lang="en-US"/>
              <a:t>Click to edit Master title style</a:t>
            </a:r>
            <a:endParaRPr dirty="0" lang="en-US"/>
          </a:p>
        </p:txBody>
      </p:sp>
      <p:sp>
        <p:nvSpPr>
          <p:cNvPr hidden="true" id="15" name="Text Placeholder 2">
            <a:extLst>
              <a:ext uri="{E6680153-34FF-433D-A836-69770F026034}">
                <a16:creationId xmlns:a16="http://schemas.microsoft.com/office/drawing/2010/main" id="{A29AD79A-D9C2-4573-BDB9-D4EE7D104318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762000" y="1428750"/>
            <a:ext cx="7620000" cy="3048000"/>
          </a:xfrm>
          <a:prstGeom prst="rect">
            <a:avLst/>
          </a:prstGeom>
        </p:spPr>
        <p:txBody>
          <a:bodyPr bIns="45720" lIns="91440" rIns="91440" rtlCol="0" tIns="93600" vert="horz">
            <a:normAutofit fontScale="100000" lnSpcReduction="0"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lvl="0" rtl="false">
        <a:lnSpc>
          <a:spcPct val="90000"/>
        </a:lnSpc>
        <a:spcBef>
          <a:spcPct val="0"/>
        </a:spcBef>
        <a:buNone/>
        <a:defRPr dirty="0" lang="en-US" sz="4400">
          <a:solidFill>
            <a:schemeClr val="tx1"/>
          </a:solidFill>
          <a:latin typeface="+mj-lt"/>
        </a:defRPr>
      </a:lvl1pPr>
    </p:titleStyle>
    <p:bodyStyle>
      <a:lvl1pPr algn="l" indent="-228600" lvl="0" marL="228600" rtl="false">
        <a:lnSpc>
          <a:spcPct val="90000"/>
        </a:lnSpc>
        <a:spcBef>
          <a:spcPts val="1000"/>
        </a:spcBef>
        <a:buFont typeface="Arial"/>
        <a:buChar char="•"/>
        <a:defRPr dirty="0" lang="en-US" sz="2800">
          <a:solidFill>
            <a:schemeClr val="tx1"/>
          </a:solidFill>
          <a:latin typeface="+mn-lt"/>
        </a:defRPr>
      </a:lvl1pPr>
      <a:lvl2pPr algn="l" indent="-228600" lvl="1" marL="685800" rtl="false">
        <a:lnSpc>
          <a:spcPct val="90000"/>
        </a:lnSpc>
        <a:spcBef>
          <a:spcPts val="500"/>
        </a:spcBef>
        <a:buFont typeface="Arial"/>
        <a:buChar char="•"/>
        <a:defRPr dirty="0" lang="en-US" sz="2400">
          <a:solidFill>
            <a:schemeClr val="tx1"/>
          </a:solidFill>
          <a:latin typeface="+mn-lt"/>
        </a:defRPr>
      </a:lvl2pPr>
      <a:lvl3pPr algn="l" indent="-228600" lvl="2" marL="1143000" rtl="false">
        <a:lnSpc>
          <a:spcPct val="90000"/>
        </a:lnSpc>
        <a:spcBef>
          <a:spcPts val="500"/>
        </a:spcBef>
        <a:buFont typeface="Arial"/>
        <a:buChar char="•"/>
        <a:defRPr dirty="0" lang="en-US" sz="2000">
          <a:solidFill>
            <a:schemeClr val="tx1"/>
          </a:solidFill>
          <a:latin typeface="+mn-lt"/>
        </a:defRPr>
      </a:lvl3pPr>
      <a:lvl4pPr algn="l" indent="-228600" lvl="3" marL="1600200" rtl="false">
        <a:lnSpc>
          <a:spcPct val="90000"/>
        </a:lnSpc>
        <a:spcBef>
          <a:spcPts val="500"/>
        </a:spcBef>
        <a:buFont typeface="Arial"/>
        <a:buChar char="•"/>
        <a:defRPr dirty="0" lang="en-US" sz="1800">
          <a:solidFill>
            <a:schemeClr val="tx1"/>
          </a:solidFill>
          <a:latin typeface="+mn-lt"/>
        </a:defRPr>
      </a:lvl4pPr>
      <a:lvl5pPr algn="l" indent="-228600" lvl="4" marL="2057400" rtl="false">
        <a:lnSpc>
          <a:spcPct val="90000"/>
        </a:lnSpc>
        <a:spcBef>
          <a:spcPts val="500"/>
        </a:spcBef>
        <a:buFont typeface="Arial"/>
        <a:buChar char="•"/>
        <a:defRPr dirty="0" lang="en-US" sz="1800">
          <a:solidFill>
            <a:schemeClr val="tx1"/>
          </a:solidFill>
          <a:latin typeface="+mn-lt"/>
        </a:defRPr>
      </a:lvl5pPr>
      <a:lvl6pPr algn="l" indent="-228600" lvl="5" marL="2514600" rtl="false">
        <a:lnSpc>
          <a:spcPct val="90000"/>
        </a:lnSpc>
        <a:spcBef>
          <a:spcPts val="500"/>
        </a:spcBef>
        <a:buFont typeface="Arial"/>
        <a:buChar char="•"/>
        <a:defRPr dirty="0" lang="en-US" sz="1800">
          <a:solidFill>
            <a:schemeClr val="tx1"/>
          </a:solidFill>
          <a:latin typeface="+mn-lt"/>
        </a:defRPr>
      </a:lvl6pPr>
      <a:lvl7pPr algn="l" indent="-228600" lvl="6" marL="2971800" rtl="false">
        <a:lnSpc>
          <a:spcPct val="90000"/>
        </a:lnSpc>
        <a:spcBef>
          <a:spcPts val="500"/>
        </a:spcBef>
        <a:buFont typeface="Arial"/>
        <a:buChar char="•"/>
        <a:defRPr dirty="0" lang="en-US" sz="1800">
          <a:solidFill>
            <a:schemeClr val="tx1"/>
          </a:solidFill>
          <a:latin typeface="+mn-lt"/>
        </a:defRPr>
      </a:lvl7pPr>
      <a:lvl8pPr algn="l" indent="-228600" lvl="7" marL="3429000" rtl="false">
        <a:lnSpc>
          <a:spcPct val="90000"/>
        </a:lnSpc>
        <a:spcBef>
          <a:spcPts val="500"/>
        </a:spcBef>
        <a:buFont typeface="Arial"/>
        <a:buChar char="•"/>
        <a:defRPr dirty="0" lang="en-US" sz="1800">
          <a:solidFill>
            <a:schemeClr val="tx1"/>
          </a:solidFill>
          <a:latin typeface="+mn-lt"/>
        </a:defRPr>
      </a:lvl8pPr>
      <a:lvl9pPr algn="l" indent="-228600" lvl="8" marL="3886200" rtl="false">
        <a:lnSpc>
          <a:spcPct val="90000"/>
        </a:lnSpc>
        <a:spcBef>
          <a:spcPts val="500"/>
        </a:spcBef>
        <a:buFont typeface="Arial"/>
        <a:buChar char="•"/>
        <a:defRPr dirty="0" lang="en-US" sz="1800">
          <a:solidFill>
            <a:schemeClr val="tx1"/>
          </a:solidFill>
          <a:latin typeface="+mn-lt"/>
        </a:defRPr>
      </a:lvl9pPr>
    </p:bodyStyle>
    <p:otherStyle>
      <a:lvl1pPr algn="l" lvl="0" marL="0" rtl="false">
        <a:defRPr dirty="0" lang="en-US" sz="1800">
          <a:solidFill>
            <a:schemeClr val="tx1"/>
          </a:solidFill>
          <a:latin typeface="+mn-lt"/>
        </a:defRPr>
      </a:lvl1pPr>
      <a:lvl2pPr algn="l" lvl="1" marL="457200" rtl="false">
        <a:defRPr dirty="0" lang="en-US" sz="1800">
          <a:solidFill>
            <a:schemeClr val="tx1"/>
          </a:solidFill>
          <a:latin typeface="+mn-lt"/>
        </a:defRPr>
      </a:lvl2pPr>
      <a:lvl3pPr algn="l" lvl="2" marL="914400" rtl="false">
        <a:defRPr dirty="0" lang="en-US" sz="1800">
          <a:solidFill>
            <a:schemeClr val="tx1"/>
          </a:solidFill>
          <a:latin typeface="+mn-lt"/>
        </a:defRPr>
      </a:lvl3pPr>
      <a:lvl4pPr algn="l" lvl="3" marL="1371600" rtl="false">
        <a:defRPr dirty="0" lang="en-US" sz="1800">
          <a:solidFill>
            <a:schemeClr val="tx1"/>
          </a:solidFill>
          <a:latin typeface="+mn-lt"/>
        </a:defRPr>
      </a:lvl4pPr>
      <a:lvl5pPr algn="l" lvl="4" marL="1828800" rtl="false">
        <a:defRPr dirty="0" lang="en-US" sz="1800">
          <a:solidFill>
            <a:schemeClr val="tx1"/>
          </a:solidFill>
          <a:latin typeface="+mn-lt"/>
        </a:defRPr>
      </a:lvl5pPr>
      <a:lvl6pPr algn="l" lvl="5" marL="2286000" rtl="false">
        <a:defRPr dirty="0" lang="en-US" sz="1800">
          <a:solidFill>
            <a:schemeClr val="tx1"/>
          </a:solidFill>
          <a:latin typeface="+mn-lt"/>
        </a:defRPr>
      </a:lvl6pPr>
      <a:lvl7pPr algn="l" lvl="6" marL="2743200" rtl="false">
        <a:defRPr dirty="0" lang="en-US" sz="1800">
          <a:solidFill>
            <a:schemeClr val="tx1"/>
          </a:solidFill>
          <a:latin typeface="+mn-lt"/>
        </a:defRPr>
      </a:lvl7pPr>
      <a:lvl8pPr algn="l" lvl="7" marL="3200400" rtl="false">
        <a:defRPr dirty="0" lang="en-US" sz="1800">
          <a:solidFill>
            <a:schemeClr val="tx1"/>
          </a:solidFill>
          <a:latin typeface="+mn-lt"/>
        </a:defRPr>
      </a:lvl8pPr>
      <a:lvl9pPr algn="l" lvl="8" marL="3657600" rtl="false">
        <a:defRPr dirty="0" lang="en-US" sz="1800">
          <a:solidFill>
            <a:schemeClr val="tx1"/>
          </a:solidFill>
          <a:latin typeface="+mn-lt"/>
        </a:defRPr>
      </a:lvl9pPr>
    </p:otherStyle>
  </p:txStyles>
</p:sldMaster>
</file>

<file path=ppt/slideMasters/slideMaster2.xml><?xml version="1.0" encoding="utf-8"?>
<p:sldMaste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Master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DE1C3D25-7A26-414C-AB10-EE08AE1CBA83}">
                <a16:creationId xmlns:a16="http://schemas.microsoft.com/office/drawing/2010/main" id="{FD644BD9-7C2C-4E3D-BD32-3B2ACBD49072}"/>
              </a:ext>
            </a:extLst>
          </p:cNvPr>
          <p:cNvSpPr/>
          <p:nvPr userDrawn="1"/>
        </p:nvSpPr>
        <p:spPr>
          <a:xfrm rot="0">
            <a:off x="0" y="122877"/>
            <a:ext cx="9144000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r="5400000" dist="3810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91440" rIns="91440" rtlCol="0" tIns="45720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Rectangle 8">
            <a:extLst>
              <a:ext uri="{1F4EF2C9-6574-48D3-9EB1-47DFD2267F74}">
                <a16:creationId xmlns:a16="http://schemas.microsoft.com/office/drawing/2010/main" id="{33BAF561-CA53-4AA2-98EC-24CA0862EEEA}"/>
              </a:ext>
            </a:extLst>
          </p:cNvPr>
          <p:cNvSpPr/>
          <p:nvPr userDrawn="1"/>
        </p:nvSpPr>
        <p:spPr>
          <a:xfrm rot="0"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91440" rIns="91440" rtlCol="0" tIns="45720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Rectangle 7">
            <a:extLst>
              <a:ext uri="{4C897E88-E055-447B-9028-B766530D8017}">
                <a16:creationId xmlns:a16="http://schemas.microsoft.com/office/drawing/2010/main" id="{F9EE4D7B-C7BE-46C6-8387-5964F9654946}"/>
              </a:ext>
            </a:extLst>
          </p:cNvPr>
          <p:cNvSpPr/>
          <p:nvPr userDrawn="1"/>
        </p:nvSpPr>
        <p:spPr>
          <a:xfrm rot="0">
            <a:off x="7283428" y="62783"/>
            <a:ext cx="1109472" cy="5846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91440" rIns="91440" rtlCol="0" tIns="45720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pic>
        <p:nvPicPr>
          <p:cNvPr descr="A close up of a sign&#10;&#10;Description automatically generated" id="5" name="Google Shape;110;p4">
            <a:extLst>
              <a:ext uri="{D8D760D9-AC53-4D61-A033-548F1CC19EFC}">
                <a16:creationId xmlns:a16="http://schemas.microsoft.com/office/drawing/2010/main" id="{0C2D5957-CF7F-4818-8030-4580821EDE5E}"/>
              </a:ext>
            </a:extLst>
          </p:cNvPr>
          <p:cNvPicPr/>
          <p:nvPr userDrawn="1"/>
        </p:nvPicPr>
        <p:blipFill>
          <a:blip r:embed="rId5"/>
          <a:stretch>
            <a:fillRect/>
          </a:stretch>
        </p:blipFill>
        <p:spPr>
          <a:xfrm rot="0"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4">
            <a:extLst>
              <a:ext uri="{0257B8EF-F4ED-4A02-80EB-AB20CD1AFF3D}">
                <a16:creationId xmlns:a16="http://schemas.microsoft.com/office/drawing/2010/main" id="{B7A93A3C-7B08-4F91-839D-7FE90D66C214}"/>
              </a:ext>
            </a:extLst>
          </p:cNvPr>
          <p:cNvSpPr txBox="1"/>
          <p:nvPr userDrawn="1"/>
        </p:nvSpPr>
        <p:spPr>
          <a:xfrm rot="0">
            <a:off x="138743" y="189386"/>
            <a:ext cx="3453544" cy="338554"/>
          </a:xfrm>
          <a:prstGeom prst="rect">
            <a:avLst/>
          </a:prstGeom>
          <a:noFill/>
        </p:spPr>
        <p:txBody>
          <a:bodyPr bIns="45720" lIns="91440" rIns="91440" rtlCol="0" tIns="45720" wrap="square">
            <a:spAutoFit/>
          </a:bodyPr>
          <a:lstStyle/>
          <a:p>
            <a:pPr algn="l" indent="0" lvl="0" marL="0" marR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dirty="0" lang="en-US" sz="1600">
                <a:solidFill>
                  <a:schemeClr val="bg1"/>
                </a:solidFill>
              </a:rPr>
              <a:t>Creating A Future-ready Workforce</a:t>
            </a:r>
            <a:endParaRPr dirty="0" lang="en-US" sz="1600">
              <a:solidFill>
                <a:schemeClr val="bg1"/>
              </a:solidFill>
            </a:endParaRPr>
          </a:p>
        </p:txBody>
      </p:sp>
      <p:sp>
        <p:nvSpPr>
          <p:cNvPr hidden="false" id="7" name="Footer Placeholder 4">
            <a:extLst>
              <a:ext uri="{D5996FDD-2F49-428F-BB96-8C42666D8F98}">
                <a16:creationId xmlns:a16="http://schemas.microsoft.com/office/drawing/2010/main" id="{F5192085-4161-44B7-A49C-66377C3E50CF}"/>
              </a:ext>
            </a:extLst>
          </p:cNvPr>
          <p:cNvSpPr>
            <a:spLocks noGrp="true"/>
          </p:cNvSpPr>
          <p:nvPr>
            <p:ph idx="3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hidden="false" id="8" name="Slide Number Placeholder 5">
            <a:extLst>
              <a:ext uri="{890BC587-18B7-4F55-9887-A02EC9FD203B}">
                <a16:creationId xmlns:a16="http://schemas.microsoft.com/office/drawing/2010/main" id="{52DCE818-CDF2-4B0F-972E-D992D2AB4789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7767814" y="4695033"/>
            <a:ext cx="613017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hidden="false" id="9" name="Date Placeholder 3">
            <a:extLst>
              <a:ext uri="{2FF33EBC-3BEB-429B-9E69-C253CB57DD9F}">
                <a16:creationId xmlns:a16="http://schemas.microsoft.com/office/drawing/2010/main" id="{26938C90-61CD-4F32-9075-6A0EDDCBEBC4}"/>
              </a:ext>
            </a:extLst>
          </p:cNvPr>
          <p:cNvSpPr>
            <a:spLocks noGrp="true"/>
          </p:cNvSpPr>
          <p:nvPr>
            <p:ph idx="2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true" id="10" name="Text Placeholder 2">
            <a:extLst>
              <a:ext uri="{01FAE3E7-4E2B-436A-A918-30D963ADAC38}">
                <a16:creationId xmlns:a16="http://schemas.microsoft.com/office/drawing/2010/main" id="{A6430642-3C8D-4FC5-9830-B1150B30BCE1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762000" y="1428750"/>
            <a:ext cx="7620000" cy="3048000"/>
          </a:xfrm>
          <a:prstGeom prst="rect">
            <a:avLst/>
          </a:prstGeom>
        </p:spPr>
        <p:txBody>
          <a:bodyPr bIns="45720" lIns="91440" rIns="91440" rtlCol="0" tIns="93600" vert="horz">
            <a:normAutofit fontScale="100000" lnSpcReduction="0"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61" r:id="rId1"/>
    <p:sldLayoutId id="2147483662" r:id="rId2"/>
    <p:sldLayoutId id="2147483663" r:id="rId3"/>
  </p:sldLayoutIdLst>
  <p:hf dt="0" ftr="0" hdr="0" sldNum="0"/>
  <p:txStyles>
    <p:titleStyle>
      <a:lvl1pPr algn="l" lvl="0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1pPr>
      <a:lvl2pPr algn="l" lvl="1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2pPr>
      <a:lvl3pPr algn="l" lvl="2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3pPr>
      <a:lvl4pPr algn="l" lvl="3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4pPr>
      <a:lvl5pPr algn="l" lvl="4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5pPr>
      <a:lvl6pPr algn="l" lvl="5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6pPr>
      <a:lvl7pPr algn="l" lvl="6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7pPr>
      <a:lvl8pPr algn="l" lvl="7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8pPr>
      <a:lvl9pPr algn="l" lvl="8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9pPr>
    </p:titleStyle>
    <p:bodyStyle>
      <a:lvl1pPr algn="l" lvl="0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1pPr>
      <a:lvl2pPr algn="l" lvl="1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2pPr>
      <a:lvl3pPr algn="l" lvl="2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3pPr>
      <a:lvl4pPr algn="l" lvl="3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4pPr>
      <a:lvl5pPr algn="l" lvl="4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5pPr>
      <a:lvl6pPr algn="l" lvl="5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6pPr>
      <a:lvl7pPr algn="l" lvl="6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7pPr>
      <a:lvl8pPr algn="l" lvl="7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8pPr>
      <a:lvl9pPr algn="l" lvl="8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9pPr>
    </p:bodyStyle>
    <p:otherStyle>
      <a:lvl1pPr algn="l" lvl="0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1pPr>
      <a:lvl2pPr algn="l" lvl="1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2pPr>
      <a:lvl3pPr algn="l" lvl="2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3pPr>
      <a:lvl4pPr algn="l" lvl="3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4pPr>
      <a:lvl5pPr algn="l" lvl="4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5pPr>
      <a:lvl6pPr algn="l" lvl="5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6pPr>
      <a:lvl7pPr algn="l" lvl="6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7pPr>
      <a:lvl8pPr algn="l" lvl="7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8pPr>
      <a:lvl9pPr algn="l" lvl="8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1" Target="../slideLayouts/slideLayout1.xml" Type="http://schemas.openxmlformats.org/officeDocument/2006/relationships/slideLayout"/><Relationship Id="rId4" Target="../notesSlides/notesSlide1.xml" Type="http://schemas.openxmlformats.org/officeDocument/2006/relationships/notesSlide"/></Relationships>
</file>

<file path=ppt/slides/_rels/slide10.xml.rels><?xml version="1.0" encoding="UTF-8" standalone="no"?><Relationships xmlns="http://schemas.openxmlformats.org/package/2006/relationships"><Relationship Id="rId2" Target="../media/image11.png" Type="http://schemas.openxmlformats.org/officeDocument/2006/relationships/image"/><Relationship Id="rId1" Target="../slideLayouts/slideLayout14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no"?><Relationships xmlns="http://schemas.openxmlformats.org/package/2006/relationships"><Relationship Id="rId2" Target="../media/image6.jpg" Type="http://schemas.openxmlformats.org/officeDocument/2006/relationships/image"/><Relationship Id="rId1" Target="../slideLayouts/slideLayout14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no"?><Relationships xmlns="http://schemas.openxmlformats.org/package/2006/relationships"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1" Target="../slideLayouts/slideLayout1.xml" Type="http://schemas.openxmlformats.org/officeDocument/2006/relationships/slideLayout"/><Relationship Id="rId4" Target="../notesSlides/notesSlide12.xml" Type="http://schemas.openxmlformats.org/officeDocument/2006/relationships/notesSlide"/></Relationships>
</file>

<file path=ppt/slides/_rels/slide2.xml.rels><?xml version="1.0" encoding="UTF-8" standalone="no"?><Relationships xmlns="http://schemas.openxmlformats.org/package/2006/relationships"><Relationship Id="rId1" Target="../slideLayouts/slideLayout14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no"?><Relationships xmlns="http://schemas.openxmlformats.org/package/2006/relationships"><Relationship Id="rId1" Target="../slideLayouts/slideLayout14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no"?><Relationships xmlns="http://schemas.openxmlformats.org/package/2006/relationships"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1" Target="../slideLayouts/slideLayout14.xml" Type="http://schemas.openxmlformats.org/officeDocument/2006/relationships/slideLayout"/><Relationship Id="rId4" Target="../notesSlides/notesSlide4.xml" Type="http://schemas.openxmlformats.org/officeDocument/2006/relationships/notesSlide"/></Relationships>
</file>

<file path=ppt/slides/_rels/slide5.xml.rels><?xml version="1.0" encoding="UTF-8" standalone="no"?><Relationships xmlns="http://schemas.openxmlformats.org/package/2006/relationships"><Relationship Id="rId2" Target="../media/image5.jpg" Type="http://schemas.openxmlformats.org/officeDocument/2006/relationships/image"/><Relationship Id="rId1" Target="../slideLayouts/slideLayout14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no"?><Relationships xmlns="http://schemas.openxmlformats.org/package/2006/relationships"><Relationship Id="rId1" Target="../slideLayouts/slideLayout14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7.xml.rels><?xml version="1.0" encoding="UTF-8" standalone="no"?><Relationships xmlns="http://schemas.openxmlformats.org/package/2006/relationships"><Relationship Id="rId1" Target="../slideLayouts/slideLayout14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8.xml.rels><?xml version="1.0" encoding="UTF-8" standalone="no"?><Relationships xmlns="http://schemas.openxmlformats.org/package/2006/relationships"><Relationship Id="rId2" Target="../media/image10.png" Type="http://schemas.openxmlformats.org/officeDocument/2006/relationships/image"/><Relationship Id="rId1" Target="../slideLayouts/slideLayout14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no"?><Relationships xmlns="http://schemas.openxmlformats.org/package/2006/relationships"><Relationship Id="rId2" Target="../media/image9.png" Type="http://schemas.openxmlformats.org/officeDocument/2006/relationships/image"/><Relationship Id="rId1" Target="../slideLayouts/slideLayout14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C755C784-AB6D-4E61-A9F7-D08C1AA7061E}">
                <a16:creationId xmlns:a16="http://schemas.microsoft.com/office/drawing/2010/main" id="{F4A8FBEF-5CD5-4091-9806-C1350B4A8B95}"/>
              </a:ext>
            </a:extLst>
          </p:cNvPr>
          <p:cNvSpPr/>
          <p:nvPr/>
        </p:nvSpPr>
        <p:spPr>
          <a:xfrm rot="0">
            <a:off x="5044696" y="5066794"/>
            <a:ext cx="4122549" cy="161945"/>
          </a:xfrm>
          <a:prstGeom prst="rect">
            <a:avLst/>
          </a:prstGeom>
          <a:solidFill>
            <a:srgbClr val="85191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Rectangle 18">
            <a:extLst>
              <a:ext uri="{4B1104DD-6E3C-471D-94DD-0E24CCE430AD}">
                <a16:creationId xmlns:a16="http://schemas.microsoft.com/office/drawing/2010/main" id="{837A99D9-66C7-4DFB-A6B8-3C343D181E48}"/>
              </a:ext>
            </a:extLst>
          </p:cNvPr>
          <p:cNvSpPr/>
          <p:nvPr/>
        </p:nvSpPr>
        <p:spPr>
          <a:xfrm rot="0">
            <a:off x="6137328" y="122877"/>
            <a:ext cx="3006671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r="5400000" dist="3810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pic>
        <p:nvPicPr>
          <p:cNvPr descr="A person in a suit talking on a cell phone&#10;&#10;Description automatically generated" id="4" name="Picture 17">
            <a:extLst>
              <a:ext uri="{5D09658B-C29F-43A6-BAC5-BB9016E1A384}">
                <a16:creationId xmlns:a16="http://schemas.microsoft.com/office/drawing/2010/main" id="{50A8A1B4-EDE5-437B-B63F-9134446B6A77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5498" y="0"/>
            <a:ext cx="9144000" cy="5143500"/>
          </a:xfrm>
          <a:prstGeom prst="rect">
            <a:avLst/>
          </a:prstGeom>
          <a:noFill/>
        </p:spPr>
      </p:pic>
      <p:sp>
        <p:nvSpPr>
          <p:cNvPr id="5" name="TextBox 1">
            <a:extLst>
              <a:ext uri="{2149010B-4F5C-44DC-9F10-45F1698CF535}">
                <a16:creationId xmlns:a16="http://schemas.microsoft.com/office/drawing/2010/main" id="{B644B5CE-DCB2-4F3A-9D90-3A35207F2380}"/>
              </a:ext>
            </a:extLst>
          </p:cNvPr>
          <p:cNvSpPr txBox="1"/>
          <p:nvPr/>
        </p:nvSpPr>
        <p:spPr>
          <a:xfrm rot="0">
            <a:off x="219934" y="983057"/>
            <a:ext cx="3965230" cy="138499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/>
            <a:r>
              <a:rPr b="1" dirty="0" lang="en-US" sz="2800">
                <a:solidFill>
                  <a:srgbClr val="161d23"/>
                </a:solidFill>
                <a:latin typeface="+mj-lt"/>
              </a:rPr>
              <a:t>NEXT GEN EMPLOYABILITY PROGRAM</a:t>
            </a:r>
            <a:endParaRPr b="1" dirty="0" lang="en-US" sz="2800">
              <a:solidFill>
                <a:srgbClr val="161d23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04D91DC4-D769-47ED-ABF5-5DD8B268441B}">
                <a16:creationId xmlns:a16="http://schemas.microsoft.com/office/drawing/2010/main" id="{7A8D954E-C156-4E18-BA62-D27B7C29624B}"/>
              </a:ext>
            </a:extLst>
          </p:cNvPr>
          <p:cNvSpPr/>
          <p:nvPr/>
        </p:nvSpPr>
        <p:spPr>
          <a:xfrm rot="0">
            <a:off x="338619" y="2452456"/>
            <a:ext cx="23461" cy="1124328"/>
          </a:xfrm>
          <a:prstGeom prst="rect">
            <a:avLst/>
          </a:prstGeom>
          <a:solidFill>
            <a:srgbClr val="851910"/>
          </a:solidFill>
          <a:ln>
            <a:solidFill>
              <a:srgbClr val="85191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TextBox 6">
            <a:extLst>
              <a:ext uri="{20C89608-F8F4-4627-A142-8B944F151798}">
                <a16:creationId xmlns:a16="http://schemas.microsoft.com/office/drawing/2010/main" id="{8C2A6549-8C90-42ED-AD30-CF67DACB3932}"/>
              </a:ext>
            </a:extLst>
          </p:cNvPr>
          <p:cNvSpPr txBox="1"/>
          <p:nvPr/>
        </p:nvSpPr>
        <p:spPr>
          <a:xfrm rot="0">
            <a:off x="389183" y="2453125"/>
            <a:ext cx="2727901" cy="120032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/>
            <a:r>
              <a:rPr dirty="0" lang="en-US" sz="2400">
                <a:solidFill>
                  <a:srgbClr val="161d23"/>
                </a:solidFill>
              </a:rPr>
              <a:t>CREATING A FUTURE-READY WORKFORCE</a:t>
            </a:r>
            <a:endParaRPr dirty="0" lang="en-US" sz="2400">
              <a:solidFill>
                <a:srgbClr val="161d23"/>
              </a:solidFill>
            </a:endParaRPr>
          </a:p>
        </p:txBody>
      </p:sp>
      <p:sp>
        <p:nvSpPr>
          <p:cNvPr id="8" name="Rectangle 20">
            <a:extLst>
              <a:ext uri="{2C3A189A-098C-499B-ADF7-54C6BA23B9DD}">
                <a16:creationId xmlns:a16="http://schemas.microsoft.com/office/drawing/2010/main" id="{4EBA1E9E-FE77-49F9-B4DB-5B95A6C62279}"/>
              </a:ext>
            </a:extLst>
          </p:cNvPr>
          <p:cNvSpPr/>
          <p:nvPr/>
        </p:nvSpPr>
        <p:spPr>
          <a:xfrm rot="0">
            <a:off x="7283428" y="62783"/>
            <a:ext cx="1109472" cy="5846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pic>
        <p:nvPicPr>
          <p:cNvPr descr="A close up of a sign&#10;&#10;Description automatically generated" id="9" name="Google Shape;110;p4">
            <a:extLst>
              <a:ext uri="{CEA6B69A-6404-4936-B238-32A629F8F2AD}">
                <a16:creationId xmlns:a16="http://schemas.microsoft.com/office/drawing/2010/main" id="{20EE5EAE-68F5-4BFE-A022-D357AD56191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0"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22">
            <a:extLst>
              <a:ext uri="{03D68021-D73C-47FE-8802-1ADC36D5FFEF}">
                <a16:creationId xmlns:a16="http://schemas.microsoft.com/office/drawing/2010/main" id="{74B5F7DD-7236-4D11-B54E-510AC147C447}"/>
              </a:ext>
            </a:extLst>
          </p:cNvPr>
          <p:cNvSpPr txBox="1"/>
          <p:nvPr/>
        </p:nvSpPr>
        <p:spPr>
          <a:xfrm rot="0">
            <a:off x="218705" y="3931116"/>
            <a:ext cx="1338878" cy="276999"/>
          </a:xfrm>
          <a:prstGeom prst="rect">
            <a:avLst/>
          </a:prstGeom>
          <a:noFill/>
        </p:spPr>
        <p:txBody>
          <a:bodyPr anchor="ctr" rtlCol="0" wrap="square">
            <a:spAutoFit/>
          </a:bodyPr>
          <a:lstStyle/>
          <a:p>
            <a:pPr/>
            <a:r>
              <a:rPr b="1" dirty="0" lang="en-US" sz="1200">
                <a:solidFill>
                  <a:srgbClr val="161d23"/>
                </a:solidFill>
                <a:latin typeface="+mj-lt"/>
              </a:rPr>
              <a:t>Student Name :</a:t>
            </a:r>
            <a:endParaRPr b="1" dirty="0" lang="en-US" sz="1200">
              <a:solidFill>
                <a:srgbClr val="161d23"/>
              </a:solidFill>
              <a:latin typeface="+mj-lt"/>
            </a:endParaRPr>
          </a:p>
        </p:txBody>
      </p:sp>
      <p:sp>
        <p:nvSpPr>
          <p:cNvPr id="11" name="TextBox 23">
            <a:extLst>
              <a:ext uri="{548B4A8C-BE73-469C-8205-AA0C946CDEC0}">
                <a16:creationId xmlns:a16="http://schemas.microsoft.com/office/drawing/2010/main" id="{71F2FF00-890B-4C72-BCC0-683C577C85FC}"/>
              </a:ext>
            </a:extLst>
          </p:cNvPr>
          <p:cNvSpPr txBox="1"/>
          <p:nvPr/>
        </p:nvSpPr>
        <p:spPr>
          <a:xfrm rot="0">
            <a:off x="5466718" y="4420857"/>
            <a:ext cx="1338878" cy="276999"/>
          </a:xfrm>
          <a:prstGeom prst="rect">
            <a:avLst/>
          </a:prstGeom>
          <a:noFill/>
        </p:spPr>
        <p:txBody>
          <a:bodyPr anchor="ctr" rtlCol="0" wrap="square">
            <a:spAutoFit/>
          </a:bodyPr>
          <a:lstStyle/>
          <a:p>
            <a:pPr/>
            <a:r>
              <a:rPr b="1" dirty="0" lang="en-US" sz="1200">
                <a:solidFill>
                  <a:srgbClr val="161d23"/>
                </a:solidFill>
                <a:latin typeface="+mj-lt"/>
              </a:rPr>
              <a:t>College Name :</a:t>
            </a:r>
            <a:endParaRPr b="1" dirty="0" lang="en-US" sz="1200">
              <a:solidFill>
                <a:srgbClr val="161d23"/>
              </a:solidFill>
              <a:latin typeface="+mj-lt"/>
            </a:endParaRPr>
          </a:p>
        </p:txBody>
      </p:sp>
      <p:sp>
        <p:nvSpPr>
          <p:cNvPr id="12" name="TextBox 24">
            <a:extLst>
              <a:ext uri="{BAA40670-1376-4EDA-8C63-DBDC7E9C730E}">
                <a16:creationId xmlns:a16="http://schemas.microsoft.com/office/drawing/2010/main" id="{960B1F34-B7D3-4624-956C-DDEAC1AA48E9}"/>
              </a:ext>
            </a:extLst>
          </p:cNvPr>
          <p:cNvSpPr txBox="1"/>
          <p:nvPr/>
        </p:nvSpPr>
        <p:spPr>
          <a:xfrm rot="0">
            <a:off x="207099" y="4131286"/>
            <a:ext cx="1644951" cy="276999"/>
          </a:xfrm>
          <a:prstGeom prst="rect">
            <a:avLst/>
          </a:prstGeom>
          <a:noFill/>
        </p:spPr>
        <p:txBody>
          <a:bodyPr anchor="ctr" rtlCol="0" wrap="square">
            <a:spAutoFit/>
          </a:bodyPr>
          <a:lstStyle/>
          <a:p>
            <a:pPr/>
            <a:r>
              <a:rPr dirty="0" err="1" lang="en-US" sz="1200">
                <a:solidFill>
                  <a:srgbClr val="161d23"/>
                </a:solidFill>
              </a:rPr>
              <a:t>Dhanesh</a:t>
            </a:r>
            <a:r>
              <a:rPr dirty="0" lang="en-US" sz="1200">
                <a:solidFill>
                  <a:srgbClr val="161d23"/>
                </a:solidFill>
              </a:rPr>
              <a:t> </a:t>
            </a:r>
            <a:r>
              <a:rPr dirty="0" err="1" lang="en-US" sz="1200">
                <a:solidFill>
                  <a:srgbClr val="161d23"/>
                </a:solidFill>
              </a:rPr>
              <a:t>Lakhwani</a:t>
            </a:r>
            <a:endParaRPr dirty="0" err="1" lang="en-US" sz="1200">
              <a:solidFill>
                <a:srgbClr val="161d23"/>
              </a:solidFill>
            </a:endParaRPr>
          </a:p>
        </p:txBody>
      </p:sp>
      <p:sp>
        <p:nvSpPr>
          <p:cNvPr id="13" name="TextBox 25">
            <a:extLst>
              <a:ext uri="{32DEE44B-EC9D-4977-B9AB-CA390C175047}">
                <a16:creationId xmlns:a16="http://schemas.microsoft.com/office/drawing/2010/main" id="{7EABF4BB-C6F8-4F97-ACDB-A492516660AE}"/>
              </a:ext>
            </a:extLst>
          </p:cNvPr>
          <p:cNvSpPr txBox="1"/>
          <p:nvPr/>
        </p:nvSpPr>
        <p:spPr>
          <a:xfrm rot="0">
            <a:off x="218705" y="4465385"/>
            <a:ext cx="1338878" cy="276999"/>
          </a:xfrm>
          <a:prstGeom prst="rect">
            <a:avLst/>
          </a:prstGeom>
          <a:noFill/>
        </p:spPr>
        <p:txBody>
          <a:bodyPr anchor="ctr" rtlCol="0" wrap="square">
            <a:spAutoFit/>
          </a:bodyPr>
          <a:lstStyle/>
          <a:p>
            <a:pPr/>
            <a:r>
              <a:rPr b="1" dirty="0" lang="en-US" sz="1200">
                <a:solidFill>
                  <a:srgbClr val="161d23"/>
                </a:solidFill>
                <a:latin typeface="+mj-lt"/>
              </a:rPr>
              <a:t>Student ID :</a:t>
            </a:r>
            <a:endParaRPr b="1" dirty="0" lang="en-US" sz="1200">
              <a:solidFill>
                <a:srgbClr val="161d23"/>
              </a:solidFill>
              <a:latin typeface="+mj-lt"/>
            </a:endParaRPr>
          </a:p>
        </p:txBody>
      </p:sp>
      <p:sp>
        <p:nvSpPr>
          <p:cNvPr id="14" name="TextBox 26">
            <a:extLst>
              <a:ext uri="{2635FEC6-385B-4E98-8E75-3DE0ADC4B2E7}">
                <a16:creationId xmlns:a16="http://schemas.microsoft.com/office/drawing/2010/main" id="{EC0B4AD9-8A7F-4156-AF2B-F4BF710DC4AD}"/>
              </a:ext>
            </a:extLst>
          </p:cNvPr>
          <p:cNvSpPr txBox="1"/>
          <p:nvPr/>
        </p:nvSpPr>
        <p:spPr>
          <a:xfrm rot="0">
            <a:off x="218703" y="4709441"/>
            <a:ext cx="2708357" cy="274272"/>
          </a:xfrm>
          <a:prstGeom prst="rect">
            <a:avLst/>
          </a:prstGeom>
          <a:noFill/>
        </p:spPr>
        <p:txBody>
          <a:bodyPr anchor="ctr" rtlCol="0" wrap="square">
            <a:spAutoFit/>
          </a:bodyPr>
          <a:lstStyle/>
          <a:p>
            <a:pPr/>
            <a:r>
              <a:rPr dirty="0" lang="en-US" sz="1200">
                <a:solidFill>
                  <a:srgbClr val="161d23"/>
                </a:solidFill>
                <a:latin typeface="Lato"/>
              </a:rPr>
              <a:t>STU6465bad29b4b01684388562</a:t>
            </a:r>
            <a:endParaRPr dirty="0" lang="en-US" sz="1200">
              <a:solidFill>
                <a:srgbClr val="161d23"/>
              </a:solidFill>
              <a:latin typeface="Lato"/>
            </a:endParaRPr>
          </a:p>
        </p:txBody>
      </p:sp>
      <p:sp>
        <p:nvSpPr>
          <p:cNvPr id="15" name="TextBox 27">
            <a:extLst>
              <a:ext uri="{D9B47162-1BD7-4C51-BCF7-B31CDAF706C8}">
                <a16:creationId xmlns:a16="http://schemas.microsoft.com/office/drawing/2010/main" id="{0274082A-A241-474B-9E52-06DFD0BDAB4B}"/>
              </a:ext>
            </a:extLst>
          </p:cNvPr>
          <p:cNvSpPr txBox="1"/>
          <p:nvPr/>
        </p:nvSpPr>
        <p:spPr>
          <a:xfrm rot="0">
            <a:off x="5468584" y="4625223"/>
            <a:ext cx="3006671" cy="276999"/>
          </a:xfrm>
          <a:prstGeom prst="rect">
            <a:avLst/>
          </a:prstGeom>
          <a:noFill/>
        </p:spPr>
        <p:txBody>
          <a:bodyPr anchor="ctr" rtlCol="0" wrap="square">
            <a:spAutoFit/>
          </a:bodyPr>
          <a:lstStyle/>
          <a:p>
            <a:pPr/>
            <a:r>
              <a:rPr dirty="0" lang="en-US" sz="1200">
                <a:solidFill>
                  <a:srgbClr val="161d23"/>
                </a:solidFill>
              </a:rPr>
              <a:t>Kalinga University , Raipur (C.G.)</a:t>
            </a:r>
            <a:endParaRPr dirty="0" lang="en-US" sz="1200">
              <a:solidFill>
                <a:srgbClr val="161d23"/>
              </a:solidFill>
            </a:endParaRPr>
          </a:p>
        </p:txBody>
      </p:sp>
    </p:spTree>
    <p:extLst>
      <p:ext uri="{35B6BF58-9761-46B0-A6D8-8EFFD5BC0397}">
        <p14:creationId xmlns:p14="http://schemas.microsoft.com/office/powerpoint/2010/main" val="1741454720734"/>
      </p:ext>
    </p:extLst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1E59794A-13EF-498A-8097-CFEA291566EA}">
                <a16:creationId xmlns:a16="http://schemas.microsoft.com/office/drawing/2010/main" id="{870B087B-B836-44AD-A4E5-3D334A724B12}"/>
              </a:ext>
            </a:extLst>
          </p:cNvPr>
          <p:cNvSpPr txBox="1"/>
          <p:nvPr/>
        </p:nvSpPr>
        <p:spPr>
          <a:xfrm rot="0">
            <a:off x="143933" y="683682"/>
            <a:ext cx="4428068" cy="338554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/>
            <a:r>
              <a:rPr b="1" dirty="0" lang="en-IN" sz="1600">
                <a:solidFill>
                  <a:srgbClr val="213163"/>
                </a:solidFill>
                <a:latin typeface="+mj-lt"/>
              </a:rPr>
              <a:t>Modelling &amp; Result</a:t>
            </a:r>
            <a:endParaRPr b="1" dirty="0" lang="en-IN" sz="1600">
              <a:solidFill>
                <a:srgbClr val="213163"/>
              </a:solidFill>
              <a:latin typeface="+mj-lt"/>
            </a:endParaRPr>
          </a:p>
        </p:txBody>
      </p:sp>
      <p:sp>
        <p:nvSpPr>
          <p:cNvPr id="3" name="Rectangle 5">
            <a:extLst>
              <a:ext uri="{3BF2E27C-4AA4-48D4-B16A-5350E2DDAF43}">
                <a16:creationId xmlns:a16="http://schemas.microsoft.com/office/drawing/2010/main" id="{E84E7BE3-3450-45DE-BA32-A57EFECDFB80}"/>
              </a:ext>
            </a:extLst>
          </p:cNvPr>
          <p:cNvSpPr/>
          <p:nvPr/>
        </p:nvSpPr>
        <p:spPr>
          <a:xfrm rot="0">
            <a:off x="1456841" y="1167779"/>
            <a:ext cx="6548034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pic>
        <p:nvPicPr>
          <p:cNvPr id="4" name="Image 3">
            <a:extLst>
              <a:ext uri="{EBB88E33-BAF2-44A2-9107-FEB795457CA9}">
                <a16:creationId xmlns:a16="http://schemas.microsoft.com/office/drawing/2010/main" id="{D1D06D54-9C73-4F04-9B49-D8D7988201A6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0">
            <a:off x="1342901" y="1167774"/>
            <a:ext cx="7005446" cy="3544243"/>
          </a:xfrm>
          <a:prstGeom prst="rect">
            <a:avLst/>
          </a:prstGeom>
          <a:noFill/>
        </p:spPr>
      </p:pic>
    </p:spTree>
    <p:extLst>
      <p:ext uri="{99A6D460-713A-453C-B82E-3E0063FC8C59}">
        <p14:creationId xmlns:p14="http://schemas.microsoft.com/office/powerpoint/2010/main" val="1741454720762"/>
      </p:ext>
    </p:extLst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5A3BBBF7-DD1A-436A-8EA2-7F7898B01955}">
                <a16:creationId xmlns:a16="http://schemas.microsoft.com/office/drawing/2010/main" id="{71E24536-0394-44D2-A852-2C592CA73143}"/>
              </a:ext>
            </a:extLst>
          </p:cNvPr>
          <p:cNvSpPr txBox="1"/>
          <p:nvPr/>
        </p:nvSpPr>
        <p:spPr>
          <a:xfrm rot="0">
            <a:off x="143933" y="683682"/>
            <a:ext cx="4428068" cy="338554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/>
            <a:r>
              <a:rPr b="1" dirty="0" lang="en-IN" sz="1600">
                <a:solidFill>
                  <a:srgbClr val="213163"/>
                </a:solidFill>
                <a:latin typeface="+mj-lt"/>
              </a:rPr>
              <a:t>Conclusion</a:t>
            </a:r>
            <a:endParaRPr b="1" dirty="0" lang="en-IN" sz="1600">
              <a:solidFill>
                <a:srgbClr val="213163"/>
              </a:solidFill>
              <a:latin typeface="+mj-lt"/>
            </a:endParaRPr>
          </a:p>
        </p:txBody>
      </p:sp>
      <p:sp>
        <p:nvSpPr>
          <p:cNvPr id="3" name="TextBox 3">
            <a:extLst>
              <a:ext uri="{FD9825A7-9E08-404B-AE0A-412591E92D1D}">
                <a16:creationId xmlns:a16="http://schemas.microsoft.com/office/drawing/2010/main" id="{8F6D1ECB-E467-4DA8-B8B6-BE632F0D4676}"/>
              </a:ext>
            </a:extLst>
          </p:cNvPr>
          <p:cNvSpPr txBox="1"/>
          <p:nvPr/>
        </p:nvSpPr>
        <p:spPr>
          <a:xfrm rot="0">
            <a:off x="142494" y="1149763"/>
            <a:ext cx="4445003" cy="210267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indent="-173736" marL="173736">
              <a:spcAft>
                <a:spcPts val="800"/>
              </a:spcAft>
              <a:buFont typeface="Arial"/>
              <a:buChar char="•"/>
            </a:pPr>
            <a:r>
              <a:rPr b="1" dirty="0" lang="en-US">
                <a:latin typeface="Lato"/>
              </a:rPr>
              <a:t>Tomato successfully provides a modern and optimized food delivery experience.</a:t>
            </a:r>
          </a:p>
          <a:p>
            <a:pPr indent="-173736">
              <a:spcAft>
                <a:spcPts val="800"/>
              </a:spcAft>
              <a:buFont typeface="Arial"/>
              <a:buChar char="•"/>
            </a:pPr>
            <a:r>
              <a:rPr b="1" dirty="0" lang="en-US">
                <a:latin typeface="Lato"/>
              </a:rPr>
              <a:t>It ensures smooth order management, real-time updates, and a user-friendly interface.</a:t>
            </a:r>
          </a:p>
          <a:p>
            <a:pPr indent="-173736">
              <a:spcAft>
                <a:spcPts val="800"/>
              </a:spcAft>
              <a:buFont typeface="Arial"/>
              <a:buChar char="•"/>
            </a:pPr>
            <a:r>
              <a:rPr b="1" dirty="0" lang="en-US">
                <a:latin typeface="Lato"/>
              </a:rPr>
              <a:t>The MERN stack implementation makes it scalable and efficient for real-world use.</a:t>
            </a:r>
          </a:p>
          <a:p>
            <a:pPr indent="-173736">
              <a:spcAft>
                <a:spcPts val="800"/>
              </a:spcAft>
              <a:buFont typeface="Arial"/>
              <a:buChar char="•"/>
            </a:pPr>
            <a:r>
              <a:rPr b="1" dirty="0" lang="en-US">
                <a:latin typeface="Lato"/>
              </a:rPr>
              <a:t>Future scope:</a:t>
            </a:r>
            <a:r>
              <a:rPr dirty="0" lang="en-US">
                <a:latin typeface="Lato"/>
              </a:rPr>
              <a:t> Adding AI-based food recommendations and a loyalty reward system.</a:t>
            </a:r>
            <a:endParaRPr dirty="0" lang="en-US">
              <a:latin typeface="Lato"/>
            </a:endParaRPr>
          </a:p>
        </p:txBody>
      </p:sp>
      <p:pic>
        <p:nvPicPr>
          <p:cNvPr descr="A pen and papers with check marks&#10;&#10;Description automatically generated" id="4" name="Picture 1">
            <a:extLst>
              <a:ext uri="{C416C2E6-2140-478E-BA1B-FB288C4A59FF}">
                <a16:creationId xmlns:a16="http://schemas.microsoft.com/office/drawing/2010/main" id="{23A9FD6F-BE78-4E8D-9F76-7DFEFF8CA073}"/>
              </a:ext>
            </a:extLst>
          </p:cNvPr>
          <p:cNvPicPr>
            <a:picLocks noChangeAspect="true"/>
          </p:cNvPicPr>
          <p:nvPr/>
        </p:nvPicPr>
        <p:blipFill>
          <a:blip r:embed="rId2"/>
          <a:srcRect b="14" r="7" t="17"/>
          <a:stretch>
            <a:fillRect/>
          </a:stretch>
        </p:blipFill>
        <p:spPr>
          <a:xfrm rot="0">
            <a:off x="4798082" y="1398625"/>
            <a:ext cx="4104015" cy="2893338"/>
          </a:xfrm>
          <a:prstGeom prst="rect">
            <a:avLst/>
          </a:prstGeom>
          <a:noFill/>
        </p:spPr>
      </p:pic>
    </p:spTree>
    <p:extLst>
      <p:ext uri="{2FFABF0E-D999-4F89-B6D4-EC6E53DB4EE8}">
        <p14:creationId xmlns:p14="http://schemas.microsoft.com/office/powerpoint/2010/main" val="1741454720765"/>
      </p:ext>
    </p:extLst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-up of a thank you card&#10;&#10;Description automatically generated" id="2" name="Picture 9">
            <a:extLst>
              <a:ext uri="{0503E915-C619-47ED-9151-CEFC4EECFC9E}">
                <a16:creationId xmlns:a16="http://schemas.microsoft.com/office/drawing/2010/main" id="{F8FDDE24-1668-4F37-A730-CEC45F611D3D}"/>
              </a:ext>
            </a:extLst>
          </p:cNvPr>
          <p:cNvPicPr>
            <a:picLocks noChangeAspect="true"/>
          </p:cNvPicPr>
          <p:nvPr/>
        </p:nvPicPr>
        <p:blipFill>
          <a:blip r:embed="rId2"/>
          <a:srcRect l="9710" r="9339" t="21904"/>
          <a:stretch>
            <a:fillRect/>
          </a:stretch>
        </p:blipFill>
        <p:spPr>
          <a:xfrm rot="0">
            <a:off x="575375" y="402956"/>
            <a:ext cx="7993251" cy="4337588"/>
          </a:xfrm>
          <a:prstGeom prst="rect">
            <a:avLst/>
          </a:prstGeom>
          <a:noFill/>
        </p:spPr>
      </p:pic>
      <p:grpSp>
        <p:nvGrpSpPr>
          <p:cNvPr id="3" name="Group 1">
            <a:extLst>
              <a:ext uri="{F4FC993E-AC93-4F51-921D-3404B82A0440}">
                <a16:creationId xmlns:a16="http://schemas.microsoft.com/office/drawing/2010/main" id="{75C62F6C-DFEB-4922-BC3A-4414BE87FE80}"/>
              </a:ext>
            </a:extLst>
          </p:cNvPr>
          <p:cNvGrpSpPr/>
          <p:nvPr/>
        </p:nvGrpSpPr>
        <p:grpSpPr>
          <a:xfrm rot="0">
            <a:off x="3471621" y="3184902"/>
            <a:ext cx="2200759" cy="813660"/>
            <a:chOff x="3246895" y="3184902"/>
            <a:chExt cx="2200759" cy="813660"/>
          </a:xfrm>
        </p:grpSpPr>
        <p:sp>
          <p:nvSpPr>
            <p:cNvPr id="4" name="Rectangle: Rounded Corners 6">
              <a:extLst>
                <a:ext uri="{7339BC0E-61E2-4B90-A6DA-AB32E84C3940}">
                  <a16:creationId xmlns:a16="http://schemas.microsoft.com/office/drawing/2010/main" id="{B0A92CCF-F8A1-4E24-9E61-E1027245C01C}"/>
                </a:ext>
              </a:extLst>
            </p:cNvPr>
            <p:cNvSpPr/>
            <p:nvPr/>
          </p:nvSpPr>
          <p:spPr>
            <a:xfrm rot="0">
              <a:off x="3246895" y="3184902"/>
              <a:ext cx="2200759" cy="813660"/>
            </a:xfrm>
            <a:prstGeom prst="roundRect">
              <a:avLst>
                <a:gd fmla="val 12730" name="adj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pic>
          <p:nvPicPr>
            <p:cNvPr descr="A close up of a logo&#10;&#10;Description automatically generated" id="5" name="Picture 5">
              <a:extLst>
                <a:ext uri="{591C1343-7A40-4F47-AE2F-6FA46890A35A}">
                  <a16:creationId xmlns:a16="http://schemas.microsoft.com/office/drawing/2010/main" id="{B75119E7-313E-47BE-B1E9-C767EFB5B835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0">
              <a:off x="3551416" y="3332885"/>
              <a:ext cx="1591717" cy="517694"/>
            </a:xfrm>
            <a:prstGeom prst="rect">
              <a:avLst/>
            </a:prstGeom>
            <a:noFill/>
          </p:spPr>
        </p:pic>
      </p:grpSp>
    </p:spTree>
    <p:extLst>
      <p:ext uri="{B385C367-D305-4E23-8574-D14F40E1AA97}">
        <p14:creationId xmlns:p14="http://schemas.microsoft.com/office/powerpoint/2010/main" val="1741454720767"/>
      </p:ext>
    </p:extLst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>
            <a:extLst>
              <a:ext uri="{6D0677C4-09F8-4B14-A34C-AAC618BF7EA3}">
                <a16:creationId xmlns:a16="http://schemas.microsoft.com/office/drawing/2010/main" id="{31881442-35BF-46CC-8D3F-035DBC13E403}"/>
              </a:ext>
            </a:extLst>
          </p:cNvPr>
          <p:cNvGrpSpPr/>
          <p:nvPr/>
        </p:nvGrpSpPr>
        <p:grpSpPr>
          <a:xfrm rot="0">
            <a:off x="743921" y="1340605"/>
            <a:ext cx="7656166" cy="3161652"/>
            <a:chOff x="922153" y="1325098"/>
            <a:chExt cx="7656166" cy="3161652"/>
          </a:xfrm>
        </p:grpSpPr>
        <p:sp>
          <p:nvSpPr>
            <p:cNvPr id="3" name="Rectangle 2">
              <a:extLst>
                <a:ext uri="{4F525339-1C6B-4A95-ACD6-98CCC0D0CE63}">
                  <a16:creationId xmlns:a16="http://schemas.microsoft.com/office/drawing/2010/main" id="{C976169A-1390-4C90-87F7-6F2FB067D0C7}"/>
                </a:ext>
              </a:extLst>
            </p:cNvPr>
            <p:cNvSpPr/>
            <p:nvPr/>
          </p:nvSpPr>
          <p:spPr>
            <a:xfrm rot="0">
              <a:off x="1376643" y="1609318"/>
              <a:ext cx="7201669" cy="2623250"/>
            </a:xfrm>
            <a:prstGeom prst="rect">
              <a:avLst/>
            </a:prstGeom>
            <a:solidFill>
              <a:srgbClr val="e8ecf8"/>
            </a:solidFill>
            <a:ln>
              <a:solidFill>
                <a:srgbClr val="223366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" name="Rectangle 1">
              <a:extLst>
                <a:ext uri="{2C08315C-1AC8-4DA5-8EFD-8870D4EB8867}">
                  <a16:creationId xmlns:a16="http://schemas.microsoft.com/office/drawing/2010/main" id="{789A4FA5-E288-4907-936A-0B089BB0DDA4}"/>
                </a:ext>
              </a:extLst>
            </p:cNvPr>
            <p:cNvSpPr/>
            <p:nvPr/>
          </p:nvSpPr>
          <p:spPr>
            <a:xfrm rot="0">
              <a:off x="922150" y="1325103"/>
              <a:ext cx="697424" cy="3161654"/>
            </a:xfrm>
            <a:prstGeom prst="rect">
              <a:avLst/>
            </a:prstGeom>
            <a:solidFill>
              <a:srgbClr val="223366"/>
            </a:solidFill>
            <a:ln>
              <a:solidFill>
                <a:srgbClr val="223366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" name="TextBox 5">
              <a:extLst>
                <a:ext uri="{6278C1D7-C098-41BB-A6C7-0161AB12935B}">
                  <a16:creationId xmlns:a16="http://schemas.microsoft.com/office/drawing/2010/main" id="{1982ADE1-0EFB-465F-A411-4AA2E2426216}"/>
                </a:ext>
              </a:extLst>
            </p:cNvPr>
            <p:cNvSpPr txBox="1"/>
            <p:nvPr/>
          </p:nvSpPr>
          <p:spPr>
            <a:xfrm rot="0">
              <a:off x="2859379" y="1823109"/>
              <a:ext cx="4409149" cy="307777"/>
            </a:xfrm>
            <a:prstGeom prst="rect">
              <a:avLst/>
            </a:prstGeom>
          </p:spPr>
          <p:txBody>
            <a:bodyPr anchor="t" bIns="0" lIns="0" rIns="0" rtlCol="0" tIns="0" wrap="square">
              <a:spAutoFit/>
            </a:bodyPr>
            <a:lstStyle>
              <a:lvl1pPr algn="l" lvl="0" marL="0" rtl="false">
                <a:defRPr dirty="0" lang="en-US" sz="1800">
                  <a:solidFill>
                    <a:schemeClr val="tx1"/>
                  </a:solidFill>
                  <a:latin typeface="+mn-lt"/>
                </a:defRPr>
              </a:lvl1pPr>
              <a:lvl2pPr algn="l" lvl="1" marL="457200" rtl="false">
                <a:defRPr dirty="0" lang="en-US" sz="1800">
                  <a:solidFill>
                    <a:schemeClr val="tx1"/>
                  </a:solidFill>
                  <a:latin typeface="+mn-lt"/>
                </a:defRPr>
              </a:lvl2pPr>
              <a:lvl3pPr algn="l" lvl="2" marL="914400" rtl="false">
                <a:defRPr dirty="0" lang="en-US" sz="1800">
                  <a:solidFill>
                    <a:schemeClr val="tx1"/>
                  </a:solidFill>
                  <a:latin typeface="+mn-lt"/>
                </a:defRPr>
              </a:lvl3pPr>
              <a:lvl4pPr algn="l" lvl="3" marL="1371600" rtl="false">
                <a:defRPr dirty="0" lang="en-US" sz="1800">
                  <a:solidFill>
                    <a:schemeClr val="tx1"/>
                  </a:solidFill>
                  <a:latin typeface="+mn-lt"/>
                </a:defRPr>
              </a:lvl4pPr>
              <a:lvl5pPr algn="l" lvl="4" marL="1828800" rtl="false">
                <a:defRPr dirty="0" lang="en-US" sz="1800">
                  <a:solidFill>
                    <a:schemeClr val="tx1"/>
                  </a:solidFill>
                  <a:latin typeface="+mn-lt"/>
                </a:defRPr>
              </a:lvl5pPr>
              <a:lvl6pPr algn="l" lvl="5" marL="2286000" rtl="false">
                <a:defRPr dirty="0" lang="en-US" sz="1800">
                  <a:solidFill>
                    <a:schemeClr val="tx1"/>
                  </a:solidFill>
                  <a:latin typeface="+mn-lt"/>
                </a:defRPr>
              </a:lvl6pPr>
              <a:lvl7pPr algn="l" lvl="6" marL="2743200" rtl="false">
                <a:defRPr dirty="0" lang="en-US" sz="1800">
                  <a:solidFill>
                    <a:schemeClr val="tx1"/>
                  </a:solidFill>
                  <a:latin typeface="+mn-lt"/>
                </a:defRPr>
              </a:lvl7pPr>
              <a:lvl8pPr algn="l" lvl="7" marL="3200400" rtl="false">
                <a:defRPr dirty="0" lang="en-US" sz="1800">
                  <a:solidFill>
                    <a:schemeClr val="tx1"/>
                  </a:solidFill>
                  <a:latin typeface="+mn-lt"/>
                </a:defRPr>
              </a:lvl8pPr>
              <a:lvl9pPr algn="l" lvl="8" marL="3657600" rtl="false">
                <a:defRPr dirty="0" lang="en-US" sz="18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b="1" dirty="0" lang="en-US" sz="2000">
                  <a:solidFill>
                    <a:srgbClr val="223366"/>
                  </a:solidFill>
                  <a:latin typeface="Arial"/>
                </a:rPr>
                <a:t>CAPSTONE PROJECT SHOWCASE</a:t>
              </a:r>
              <a:endParaRPr b="1" dirty="0" lang="en-US" sz="2000">
                <a:solidFill>
                  <a:srgbClr val="223366"/>
                </a:solidFill>
                <a:latin typeface="Arial"/>
              </a:endParaRPr>
            </a:p>
          </p:txBody>
        </p:sp>
        <p:sp>
          <p:nvSpPr>
            <p:cNvPr id="6" name="TextBox 7">
              <a:extLst>
                <a:ext uri="{62E9797A-EC7C-4B5C-8843-34FF99AD4B6C}">
                  <a16:creationId xmlns:a16="http://schemas.microsoft.com/office/drawing/2010/main" id="{C9E294CE-9F0C-4D13-A7BD-8A9175157753}"/>
                </a:ext>
              </a:extLst>
            </p:cNvPr>
            <p:cNvSpPr txBox="1"/>
            <p:nvPr/>
          </p:nvSpPr>
          <p:spPr>
            <a:xfrm rot="0">
              <a:off x="1899598" y="3431892"/>
              <a:ext cx="6328712" cy="512320"/>
            </a:xfrm>
            <a:prstGeom prst="rect">
              <a:avLst/>
            </a:prstGeom>
          </p:spPr>
          <p:txBody>
            <a:bodyPr anchor="t" bIns="0" lIns="0" rIns="0" rtlCol="0" tIns="0" wrap="square">
              <a:spAutoFit/>
            </a:bodyPr>
            <a:lstStyle>
              <a:lvl1pPr algn="l" lvl="0" marL="0" rtl="false">
                <a:defRPr dirty="0" lang="en-US" sz="1800">
                  <a:solidFill>
                    <a:schemeClr val="tx1"/>
                  </a:solidFill>
                  <a:latin typeface="+mn-lt"/>
                </a:defRPr>
              </a:lvl1pPr>
              <a:lvl2pPr algn="l" lvl="1" marL="457200" rtl="false">
                <a:defRPr dirty="0" lang="en-US" sz="1800">
                  <a:solidFill>
                    <a:schemeClr val="tx1"/>
                  </a:solidFill>
                  <a:latin typeface="+mn-lt"/>
                </a:defRPr>
              </a:lvl2pPr>
              <a:lvl3pPr algn="l" lvl="2" marL="914400" rtl="false">
                <a:defRPr dirty="0" lang="en-US" sz="1800">
                  <a:solidFill>
                    <a:schemeClr val="tx1"/>
                  </a:solidFill>
                  <a:latin typeface="+mn-lt"/>
                </a:defRPr>
              </a:lvl3pPr>
              <a:lvl4pPr algn="l" lvl="3" marL="1371600" rtl="false">
                <a:defRPr dirty="0" lang="en-US" sz="1800">
                  <a:solidFill>
                    <a:schemeClr val="tx1"/>
                  </a:solidFill>
                  <a:latin typeface="+mn-lt"/>
                </a:defRPr>
              </a:lvl4pPr>
              <a:lvl5pPr algn="l" lvl="4" marL="1828800" rtl="false">
                <a:defRPr dirty="0" lang="en-US" sz="1800">
                  <a:solidFill>
                    <a:schemeClr val="tx1"/>
                  </a:solidFill>
                  <a:latin typeface="+mn-lt"/>
                </a:defRPr>
              </a:lvl5pPr>
              <a:lvl6pPr algn="l" lvl="5" marL="2286000" rtl="false">
                <a:defRPr dirty="0" lang="en-US" sz="1800">
                  <a:solidFill>
                    <a:schemeClr val="tx1"/>
                  </a:solidFill>
                  <a:latin typeface="+mn-lt"/>
                </a:defRPr>
              </a:lvl6pPr>
              <a:lvl7pPr algn="l" lvl="6" marL="2743200" rtl="false">
                <a:defRPr dirty="0" lang="en-US" sz="1800">
                  <a:solidFill>
                    <a:schemeClr val="tx1"/>
                  </a:solidFill>
                  <a:latin typeface="+mn-lt"/>
                </a:defRPr>
              </a:lvl7pPr>
              <a:lvl8pPr algn="l" lvl="7" marL="3200400" rtl="false">
                <a:defRPr dirty="0" lang="en-US" sz="1800">
                  <a:solidFill>
                    <a:schemeClr val="tx1"/>
                  </a:solidFill>
                  <a:latin typeface="+mn-lt"/>
                </a:defRPr>
              </a:lvl8pPr>
              <a:lvl9pPr algn="l" lvl="8" marL="3657600" rtl="false">
                <a:defRPr dirty="0" lang="en-US" sz="18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dirty="0" lang="en-US" sz="160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Abstract | Problem Statement | Project Overview |</a:t>
              </a:r>
              <a:r>
                <a:rPr dirty="0" lang="en-US" sz="160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 Proposed </a:t>
              </a:r>
              <a:r>
                <a:rPr dirty="0" lang="en-US" sz="160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Solution </a:t>
              </a:r>
              <a:r>
                <a:rPr dirty="0" lang="en-US" sz="160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| </a:t>
              </a:r>
              <a:r>
                <a:rPr dirty="0" lang="en-US" sz="160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Technology Used</a:t>
              </a:r>
              <a:r>
                <a:rPr dirty="0" lang="en-US" sz="160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 | </a:t>
              </a:r>
              <a:r>
                <a:rPr dirty="0" err="1" lang="en-US" sz="160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Modelling</a:t>
              </a:r>
              <a:r>
                <a:rPr dirty="0" lang="en-US" sz="160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 &amp; Results </a:t>
              </a:r>
              <a:r>
                <a:rPr dirty="0" lang="en-US" sz="160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| Conclusion | Q&amp;A</a:t>
              </a:r>
              <a:endParaRPr dirty="0" lang="en-US" sz="1600">
                <a:solidFill>
                  <a:schemeClr val="accent2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10">
              <a:extLst>
                <a:ext uri="{6AFEBE31-A0DD-4DD7-8359-5E11B0EB1E88}">
                  <a16:creationId xmlns:a16="http://schemas.microsoft.com/office/drawing/2010/main" id="{C0A85E8C-3C0B-47A3-93E7-C2C0B041999C}"/>
                </a:ext>
              </a:extLst>
            </p:cNvPr>
            <p:cNvSpPr txBox="1"/>
            <p:nvPr/>
          </p:nvSpPr>
          <p:spPr>
            <a:xfrm rot="0">
              <a:off x="2402241" y="2534546"/>
              <a:ext cx="5323428" cy="253488"/>
            </a:xfrm>
            <a:prstGeom prst="rect">
              <a:avLst/>
            </a:prstGeom>
          </p:spPr>
          <p:txBody>
            <a:bodyPr anchor="t" bIns="0" lIns="0" rIns="0" rtlCol="0" tIns="0" wrap="square">
              <a:spAutoFit/>
            </a:bodyPr>
            <a:lstStyle>
              <a:lvl1pPr algn="l" lvl="0" marL="0" rtl="false">
                <a:defRPr dirty="0" lang="en-US" sz="1800">
                  <a:solidFill>
                    <a:schemeClr val="tx1"/>
                  </a:solidFill>
                  <a:latin typeface="+mn-lt"/>
                </a:defRPr>
              </a:lvl1pPr>
              <a:lvl2pPr algn="l" lvl="1" marL="457200" rtl="false">
                <a:defRPr dirty="0" lang="en-US" sz="1800">
                  <a:solidFill>
                    <a:schemeClr val="tx1"/>
                  </a:solidFill>
                  <a:latin typeface="+mn-lt"/>
                </a:defRPr>
              </a:lvl2pPr>
              <a:lvl3pPr algn="l" lvl="2" marL="914400" rtl="false">
                <a:defRPr dirty="0" lang="en-US" sz="1800">
                  <a:solidFill>
                    <a:schemeClr val="tx1"/>
                  </a:solidFill>
                  <a:latin typeface="+mn-lt"/>
                </a:defRPr>
              </a:lvl3pPr>
              <a:lvl4pPr algn="l" lvl="3" marL="1371600" rtl="false">
                <a:defRPr dirty="0" lang="en-US" sz="1800">
                  <a:solidFill>
                    <a:schemeClr val="tx1"/>
                  </a:solidFill>
                  <a:latin typeface="+mn-lt"/>
                </a:defRPr>
              </a:lvl4pPr>
              <a:lvl5pPr algn="l" lvl="4" marL="1828800" rtl="false">
                <a:defRPr dirty="0" lang="en-US" sz="1800">
                  <a:solidFill>
                    <a:schemeClr val="tx1"/>
                  </a:solidFill>
                  <a:latin typeface="+mn-lt"/>
                </a:defRPr>
              </a:lvl5pPr>
              <a:lvl6pPr algn="l" lvl="5" marL="2286000" rtl="false">
                <a:defRPr dirty="0" lang="en-US" sz="1800">
                  <a:solidFill>
                    <a:schemeClr val="tx1"/>
                  </a:solidFill>
                  <a:latin typeface="+mn-lt"/>
                </a:defRPr>
              </a:lvl6pPr>
              <a:lvl7pPr algn="l" lvl="6" marL="2743200" rtl="false">
                <a:defRPr dirty="0" lang="en-US" sz="1800">
                  <a:solidFill>
                    <a:schemeClr val="tx1"/>
                  </a:solidFill>
                  <a:latin typeface="+mn-lt"/>
                </a:defRPr>
              </a:lvl7pPr>
              <a:lvl8pPr algn="l" lvl="7" marL="3200400" rtl="false">
                <a:defRPr dirty="0" lang="en-US" sz="1800">
                  <a:solidFill>
                    <a:schemeClr val="tx1"/>
                  </a:solidFill>
                  <a:latin typeface="+mn-lt"/>
                </a:defRPr>
              </a:lvl8pPr>
              <a:lvl9pPr algn="l" lvl="8" marL="3657600" rtl="false">
                <a:defRPr dirty="0" lang="en-US" sz="18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dirty="0" lang="en-US" sz="1600">
                  <a:latin typeface="Lato"/>
                </a:rPr>
                <a:t>Tomato - Food Delivery Website</a:t>
              </a:r>
              <a:endParaRPr dirty="0" lang="en-US" sz="1600">
                <a:latin typeface="Lato"/>
              </a:endParaRPr>
            </a:p>
          </p:txBody>
        </p:sp>
      </p:grpSp>
    </p:spTree>
    <p:extLst>
      <p:ext uri="{CFBBB0A5-257D-4E75-9E37-87654F9DB82E}">
        <p14:creationId xmlns:p14="http://schemas.microsoft.com/office/powerpoint/2010/main" val="1741454720738"/>
      </p:ext>
    </p:extLst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B19F84A7-7EFD-4A8F-A75A-5173E39D7C36}">
                <a16:creationId xmlns:a16="http://schemas.microsoft.com/office/drawing/2010/main" id="{AE723C09-E376-4651-98A1-71CC241EDFFF}"/>
              </a:ext>
            </a:extLst>
          </p:cNvPr>
          <p:cNvSpPr txBox="1"/>
          <p:nvPr/>
        </p:nvSpPr>
        <p:spPr>
          <a:xfrm rot="0">
            <a:off x="143933" y="683682"/>
            <a:ext cx="4428068" cy="338554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/>
            <a:r>
              <a:rPr b="1" dirty="0" lang="en-IN" sz="1600">
                <a:solidFill>
                  <a:srgbClr val="213163"/>
                </a:solidFill>
                <a:latin typeface="+mj-lt"/>
              </a:rPr>
              <a:t>Abstract</a:t>
            </a:r>
            <a:endParaRPr b="1" dirty="0" lang="en-IN" sz="1600">
              <a:solidFill>
                <a:srgbClr val="213163"/>
              </a:solidFill>
              <a:latin typeface="+mj-lt"/>
            </a:endParaRPr>
          </a:p>
        </p:txBody>
      </p:sp>
      <p:grpSp>
        <p:nvGrpSpPr>
          <p:cNvPr id="3" name="Group 28">
            <a:extLst>
              <a:ext uri="{E9F83DCA-0847-4D48-8110-FF280D55588B}">
                <a16:creationId xmlns:a16="http://schemas.microsoft.com/office/drawing/2010/main" id="{896BE9E2-A37C-4D93-81C0-F3DCCF82AF35}"/>
              </a:ext>
            </a:extLst>
          </p:cNvPr>
          <p:cNvGrpSpPr/>
          <p:nvPr/>
        </p:nvGrpSpPr>
        <p:grpSpPr>
          <a:xfrm rot="0">
            <a:off x="735884" y="1338243"/>
            <a:ext cx="7719936" cy="3323608"/>
            <a:chOff x="712031" y="1234880"/>
            <a:chExt cx="7719936" cy="3323608"/>
          </a:xfrm>
        </p:grpSpPr>
        <p:grpSp>
          <p:nvGrpSpPr>
            <p:cNvPr id="4" name="Group 27">
              <a:extLst>
                <a:ext uri="{118A8D1E-A605-42FC-A631-D2AFC5E575D0}">
                  <a16:creationId xmlns:a16="http://schemas.microsoft.com/office/drawing/2010/main" id="{8A64DFE8-6BA5-44B4-9DF1-F014CD29A66A}"/>
                </a:ext>
              </a:extLst>
            </p:cNvPr>
            <p:cNvGrpSpPr/>
            <p:nvPr/>
          </p:nvGrpSpPr>
          <p:grpSpPr>
            <a:xfrm rot="0">
              <a:off x="712031" y="1234880"/>
              <a:ext cx="7719936" cy="643466"/>
              <a:chOff x="712031" y="1234880"/>
              <a:chExt cx="7719936" cy="643466"/>
            </a:xfrm>
          </p:grpSpPr>
          <p:sp>
            <p:nvSpPr>
              <p:cNvPr id="5" name="Rectangle 3">
                <a:extLst>
                  <a:ext uri="{52106201-38DD-4245-A771-D6A1D0D51588}">
                    <a16:creationId xmlns:a16="http://schemas.microsoft.com/office/drawing/2010/main" id="{577EFDE0-F263-4989-AE1E-20D34BECFF21}"/>
                  </a:ext>
                </a:extLst>
              </p:cNvPr>
              <p:cNvSpPr/>
              <p:nvPr/>
            </p:nvSpPr>
            <p:spPr>
              <a:xfrm rot="0">
                <a:off x="1372429" y="1234880"/>
                <a:ext cx="7059538" cy="643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>
                <a:lvl1pPr algn="l" lv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1pPr>
                <a:lvl2pPr algn="l" lvl="1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2pPr>
                <a:lvl3pPr algn="l" lvl="2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3pPr>
                <a:lvl4pPr algn="l" lvl="3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4pPr>
                <a:lvl5pPr algn="l" lvl="4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5pPr>
                <a:lvl6pPr algn="l" lvl="5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6pPr>
                <a:lvl7pPr algn="l" lvl="6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7pPr>
                <a:lvl8pPr algn="l" lvl="7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8pPr>
                <a:lvl9pPr algn="l" lvl="8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9pPr>
              </a:lstStyle>
              <a:p>
                <a:pPr marL="91440"/>
                <a:r>
                  <a:rPr dirty="0" lang="en-US" sz="1400">
                    <a:solidFill>
                      <a:schemeClr val="tx1"/>
                    </a:solidFill>
                    <a:latin typeface="+mj-lt"/>
                  </a:rPr>
                  <a:t/>
                </a:r>
                <a:endParaRPr dirty="0" lang="en-US" sz="140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6" name="Rectangle: Rounded Corners 4">
                <a:extLst>
                  <a:ext uri="{9B24FD2C-455E-4CD9-A87C-750375BDDCD8}">
                    <a16:creationId xmlns:a16="http://schemas.microsoft.com/office/drawing/2010/main" id="{FA25BD73-3AD1-4720-8A4B-9D9D45C0ACCF}"/>
                  </a:ext>
                </a:extLst>
              </p:cNvPr>
              <p:cNvSpPr/>
              <p:nvPr/>
            </p:nvSpPr>
            <p:spPr>
              <a:xfrm rot="0">
                <a:off x="712031" y="1234880"/>
                <a:ext cx="677333" cy="643466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rgbClr val="00717d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>
                <a:lvl1pPr algn="l" lv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1pPr>
                <a:lvl2pPr algn="l" lvl="1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2pPr>
                <a:lvl3pPr algn="l" lvl="2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3pPr>
                <a:lvl4pPr algn="l" lvl="3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4pPr>
                <a:lvl5pPr algn="l" lvl="4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5pPr>
                <a:lvl6pPr algn="l" lvl="5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6pPr>
                <a:lvl7pPr algn="l" lvl="6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7pPr>
                <a:lvl8pPr algn="l" lvl="7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8pPr>
                <a:lvl9pPr algn="l" lvl="8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9pPr>
              </a:lstStyle>
              <a:p>
                <a:pPr algn="ctr"/>
                <a:r>
                  <a:rPr dirty="0" lang="en-US"/>
                  <a:t>1</a:t>
                </a:r>
                <a:endParaRPr dirty="0" lang="en-US"/>
              </a:p>
            </p:txBody>
          </p:sp>
        </p:grpSp>
        <p:grpSp>
          <p:nvGrpSpPr>
            <p:cNvPr id="7" name="Group 26">
              <a:extLst>
                <a:ext uri="{5B8660E2-FDEB-4687-860E-76C83D02420F}">
                  <a16:creationId xmlns:a16="http://schemas.microsoft.com/office/drawing/2010/main" id="{8820BA1B-A391-4275-8E52-6DBE65BD9643}"/>
                </a:ext>
              </a:extLst>
            </p:cNvPr>
            <p:cNvGrpSpPr/>
            <p:nvPr/>
          </p:nvGrpSpPr>
          <p:grpSpPr>
            <a:xfrm rot="0">
              <a:off x="712031" y="2128260"/>
              <a:ext cx="7719936" cy="643466"/>
              <a:chOff x="712031" y="1974905"/>
              <a:chExt cx="7719936" cy="643466"/>
            </a:xfrm>
          </p:grpSpPr>
          <p:sp>
            <p:nvSpPr>
              <p:cNvPr id="8" name="Rectangle 16">
                <a:extLst>
                  <a:ext uri="{5122E202-30D9-4ED7-A541-576455DEB984}">
                    <a16:creationId xmlns:a16="http://schemas.microsoft.com/office/drawing/2010/main" id="{FC1273C8-562F-4BBB-A317-5FCE9E856723}"/>
                  </a:ext>
                </a:extLst>
              </p:cNvPr>
              <p:cNvSpPr/>
              <p:nvPr/>
            </p:nvSpPr>
            <p:spPr>
              <a:xfrm rot="0">
                <a:off x="1372429" y="1974905"/>
                <a:ext cx="7059538" cy="64346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bg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>
                <a:lvl1pPr algn="l" lv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1pPr>
                <a:lvl2pPr algn="l" lvl="1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2pPr>
                <a:lvl3pPr algn="l" lvl="2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3pPr>
                <a:lvl4pPr algn="l" lvl="3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4pPr>
                <a:lvl5pPr algn="l" lvl="4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5pPr>
                <a:lvl6pPr algn="l" lvl="5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6pPr>
                <a:lvl7pPr algn="l" lvl="6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7pPr>
                <a:lvl8pPr algn="l" lvl="7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8pPr>
                <a:lvl9pPr algn="l" lvl="8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9pPr>
              </a:lstStyle>
              <a:p>
                <a:pPr marL="91440"/>
                <a:r>
                  <a:rPr dirty="0" lang="en-US" sz="1400">
                    <a:solidFill>
                      <a:schemeClr val="tx1"/>
                    </a:solidFill>
                    <a:latin typeface="+mj-lt"/>
                  </a:rPr>
                  <a:t/>
                </a:r>
                <a:endParaRPr dirty="0" lang="en-US" sz="140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9" name="Rectangle: Rounded Corners 17">
                <a:extLst>
                  <a:ext uri="{ABCE2C6C-0642-437D-AE67-8477155CD635}">
                    <a16:creationId xmlns:a16="http://schemas.microsoft.com/office/drawing/2010/main" id="{40B6A91A-36A2-4291-A74A-03BDB70670A7}"/>
                  </a:ext>
                </a:extLst>
              </p:cNvPr>
              <p:cNvSpPr/>
              <p:nvPr/>
            </p:nvSpPr>
            <p:spPr>
              <a:xfrm rot="0">
                <a:off x="712031" y="1974905"/>
                <a:ext cx="677333" cy="643466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>
                <a:lvl1pPr algn="l" lv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1pPr>
                <a:lvl2pPr algn="l" lvl="1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2pPr>
                <a:lvl3pPr algn="l" lvl="2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3pPr>
                <a:lvl4pPr algn="l" lvl="3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4pPr>
                <a:lvl5pPr algn="l" lvl="4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5pPr>
                <a:lvl6pPr algn="l" lvl="5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6pPr>
                <a:lvl7pPr algn="l" lvl="6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7pPr>
                <a:lvl8pPr algn="l" lvl="7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8pPr>
                <a:lvl9pPr algn="l" lvl="8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9pPr>
              </a:lstStyle>
              <a:p>
                <a:pPr algn="ctr"/>
                <a:r>
                  <a:rPr dirty="0" lang="en-US"/>
                  <a:t>2</a:t>
                </a:r>
                <a:endParaRPr dirty="0" lang="en-US"/>
              </a:p>
            </p:txBody>
          </p:sp>
        </p:grpSp>
        <p:grpSp>
          <p:nvGrpSpPr>
            <p:cNvPr id="10" name="Group 25">
              <a:extLst>
                <a:ext uri="{D9898FD8-5B20-437B-BF5C-C784B2B19927}">
                  <a16:creationId xmlns:a16="http://schemas.microsoft.com/office/drawing/2010/main" id="{A7F5F4A5-90EA-4186-BE3A-CA509F9D080C}"/>
                </a:ext>
              </a:extLst>
            </p:cNvPr>
            <p:cNvGrpSpPr/>
            <p:nvPr/>
          </p:nvGrpSpPr>
          <p:grpSpPr>
            <a:xfrm rot="0">
              <a:off x="712031" y="3021640"/>
              <a:ext cx="7719936" cy="643466"/>
              <a:chOff x="712031" y="2737676"/>
              <a:chExt cx="7719936" cy="643466"/>
            </a:xfrm>
          </p:grpSpPr>
          <p:sp>
            <p:nvSpPr>
              <p:cNvPr id="11" name="Rectangle 19">
                <a:extLst>
                  <a:ext uri="{56D5F4AF-278D-4595-ACD8-04594C7B572E}">
                    <a16:creationId xmlns:a16="http://schemas.microsoft.com/office/drawing/2010/main" id="{5380D077-2593-48A5-A67C-04BCB3421816}"/>
                  </a:ext>
                </a:extLst>
              </p:cNvPr>
              <p:cNvSpPr/>
              <p:nvPr/>
            </p:nvSpPr>
            <p:spPr>
              <a:xfrm rot="0">
                <a:off x="1372429" y="2737676"/>
                <a:ext cx="7059538" cy="643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>
                <a:lvl1pPr algn="l" lv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1pPr>
                <a:lvl2pPr algn="l" lvl="1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2pPr>
                <a:lvl3pPr algn="l" lvl="2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3pPr>
                <a:lvl4pPr algn="l" lvl="3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4pPr>
                <a:lvl5pPr algn="l" lvl="4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5pPr>
                <a:lvl6pPr algn="l" lvl="5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6pPr>
                <a:lvl7pPr algn="l" lvl="6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7pPr>
                <a:lvl8pPr algn="l" lvl="7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8pPr>
                <a:lvl9pPr algn="l" lvl="8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9pPr>
              </a:lstStyle>
              <a:p>
                <a:pPr marL="91440"/>
                <a:r>
                  <a:rPr dirty="0" lang="en-US" sz="1400">
                    <a:solidFill>
                      <a:schemeClr val="tx1"/>
                    </a:solidFill>
                    <a:latin typeface="+mj-lt"/>
                  </a:rPr>
                  <a:t/>
                </a:r>
                <a:endParaRPr dirty="0" lang="en-US" sz="140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2" name="Rectangle: Rounded Corners 20">
                <a:extLst>
                  <a:ext uri="{D2A5B55B-A3D8-47BE-BE85-3C516C067A57}">
                    <a16:creationId xmlns:a16="http://schemas.microsoft.com/office/drawing/2010/main" id="{483A18D2-786F-449C-B511-2E8D516DD0A7}"/>
                  </a:ext>
                </a:extLst>
              </p:cNvPr>
              <p:cNvSpPr/>
              <p:nvPr/>
            </p:nvSpPr>
            <p:spPr>
              <a:xfrm rot="0">
                <a:off x="712031" y="2737676"/>
                <a:ext cx="677333" cy="643466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rgbClr val="00717d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>
                <a:lvl1pPr algn="l" lv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1pPr>
                <a:lvl2pPr algn="l" lvl="1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2pPr>
                <a:lvl3pPr algn="l" lvl="2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3pPr>
                <a:lvl4pPr algn="l" lvl="3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4pPr>
                <a:lvl5pPr algn="l" lvl="4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5pPr>
                <a:lvl6pPr algn="l" lvl="5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6pPr>
                <a:lvl7pPr algn="l" lvl="6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7pPr>
                <a:lvl8pPr algn="l" lvl="7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8pPr>
                <a:lvl9pPr algn="l" lvl="8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9pPr>
              </a:lstStyle>
              <a:p>
                <a:pPr algn="ctr"/>
                <a:r>
                  <a:rPr dirty="0" lang="en-US"/>
                  <a:t>3</a:t>
                </a:r>
                <a:endParaRPr dirty="0" lang="en-US"/>
              </a:p>
            </p:txBody>
          </p:sp>
        </p:grpSp>
        <p:grpSp>
          <p:nvGrpSpPr>
            <p:cNvPr id="13" name="Group 24">
              <a:extLst>
                <a:ext uri="{B76A54AD-2730-4CD7-B7FC-92E74077A608}">
                  <a16:creationId xmlns:a16="http://schemas.microsoft.com/office/drawing/2010/main" id="{5CA964DF-6C31-4FC7-B75F-E0613C033C56}"/>
                </a:ext>
              </a:extLst>
            </p:cNvPr>
            <p:cNvGrpSpPr/>
            <p:nvPr/>
          </p:nvGrpSpPr>
          <p:grpSpPr>
            <a:xfrm rot="0">
              <a:off x="712031" y="3915021"/>
              <a:ext cx="7719936" cy="643466"/>
              <a:chOff x="712031" y="3477701"/>
              <a:chExt cx="7719936" cy="643466"/>
            </a:xfrm>
          </p:grpSpPr>
          <p:sp>
            <p:nvSpPr>
              <p:cNvPr id="14" name="Rectangle 22">
                <a:extLst>
                  <a:ext uri="{A42F54FC-7FEE-435B-92A3-43B073D9A720}">
                    <a16:creationId xmlns:a16="http://schemas.microsoft.com/office/drawing/2010/main" id="{10A99F83-5F6D-495D-B5D3-6BDC492C01F0}"/>
                  </a:ext>
                </a:extLst>
              </p:cNvPr>
              <p:cNvSpPr/>
              <p:nvPr/>
            </p:nvSpPr>
            <p:spPr>
              <a:xfrm rot="0">
                <a:off x="1372429" y="3477701"/>
                <a:ext cx="7059538" cy="64346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bg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>
                <a:lvl1pPr algn="l" lv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1pPr>
                <a:lvl2pPr algn="l" lvl="1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2pPr>
                <a:lvl3pPr algn="l" lvl="2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3pPr>
                <a:lvl4pPr algn="l" lvl="3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4pPr>
                <a:lvl5pPr algn="l" lvl="4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5pPr>
                <a:lvl6pPr algn="l" lvl="5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6pPr>
                <a:lvl7pPr algn="l" lvl="6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7pPr>
                <a:lvl8pPr algn="l" lvl="7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8pPr>
                <a:lvl9pPr algn="l" lvl="8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9pPr>
              </a:lstStyle>
              <a:p>
                <a:pPr marL="91440"/>
                <a:r>
                  <a:rPr dirty="0" lang="en-US" sz="1400">
                    <a:solidFill>
                      <a:schemeClr val="tx1"/>
                    </a:solidFill>
                    <a:latin typeface="+mj-lt"/>
                  </a:rPr>
                  <a:t/>
                </a:r>
                <a:endParaRPr dirty="0" lang="en-US" sz="140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5" name="Rectangle: Rounded Corners 23">
                <a:extLst>
                  <a:ext uri="{63BB5A0F-D4CC-46AE-8996-E1CEFF9EECB6}">
                    <a16:creationId xmlns:a16="http://schemas.microsoft.com/office/drawing/2010/main" id="{8E72531D-E832-4A12-B758-10A5F1445754}"/>
                  </a:ext>
                </a:extLst>
              </p:cNvPr>
              <p:cNvSpPr/>
              <p:nvPr/>
            </p:nvSpPr>
            <p:spPr>
              <a:xfrm rot="0">
                <a:off x="712031" y="3477701"/>
                <a:ext cx="677333" cy="643466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lstStyle>
                <a:lvl1pPr algn="l" lvl="0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1pPr>
                <a:lvl2pPr algn="l" lvl="1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2pPr>
                <a:lvl3pPr algn="l" lvl="2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3pPr>
                <a:lvl4pPr algn="l" lvl="3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4pPr>
                <a:lvl5pPr algn="l" lvl="4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5pPr>
                <a:lvl6pPr algn="l" lvl="5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6pPr>
                <a:lvl7pPr algn="l" lvl="6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7pPr>
                <a:lvl8pPr algn="l" lvl="7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8pPr>
                <a:lvl9pPr algn="l" lvl="8" marR="0" rtl="false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b="0" cap="none" dirty="0" i="0" lang="en-US" strike="noStrike" sz="1400" u="none">
                    <a:solidFill>
                      <a:schemeClr val="lt1"/>
                    </a:solidFill>
                    <a:latin typeface="+mn-lt"/>
                  </a:defRPr>
                </a:lvl9pPr>
              </a:lstStyle>
              <a:p>
                <a:pPr algn="ctr"/>
                <a:r>
                  <a:rPr dirty="0" lang="en-US"/>
                  <a:t>4</a:t>
                </a:r>
                <a:endParaRPr dirty="0" lang="en-US"/>
              </a:p>
            </p:txBody>
          </p:sp>
        </p:grpSp>
      </p:grpSp>
      <p:sp>
        <p:nvSpPr>
          <p:cNvPr id="16" name="Text Box 3">
            <a:extLst>
              <a:ext uri="{8E90931F-9C55-43E0-80C1-334AD51C45EA}">
                <a16:creationId xmlns:a16="http://schemas.microsoft.com/office/drawing/2010/main" id="{C9FF1DEB-1CD3-4DE0-ABB6-E17EB2DEB578}"/>
              </a:ext>
            </a:extLst>
          </p:cNvPr>
          <p:cNvSpPr txBox="1"/>
          <p:nvPr/>
        </p:nvSpPr>
        <p:spPr>
          <a:xfrm flipH="false" flipV="false" rot="0">
            <a:off x="3619500" y="2417473"/>
            <a:ext cx="1905000" cy="308552"/>
          </a:xfrm>
          <a:prstGeom prst="rect">
            <a:avLst/>
          </a:prstGeom>
        </p:spPr>
        <p:txBody>
          <a:bodyPr bIns="47625" lIns="95250" rIns="95250" rtlCol="0" tIns="47625">
            <a:noAutofit/>
          </a:bodyPr>
          <a:lstStyle/>
          <a:p>
            <a:pPr>
              <a:defRPr dirty="0" lang="en-US" sz="1400"/>
            </a:pPr>
            <a:r>
              <a:rPr b="0" cap="none" dirty="0" i="0" lang="en-US" strike="noStrike" sz="1400" u="none">
                <a:solidFill>
                  <a:srgbClr val="000000"/>
                </a:solidFill>
                <a:latin typeface="Arial"/>
              </a:rPr>
              <a:t/>
            </a:r>
            <a:endParaRPr b="0" cap="none" dirty="0" i="0" lang="en-US" strike="noStrike" sz="1400" u="non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Text Box 4">
            <a:extLst>
              <a:ext uri="{3324C076-9EBD-4471-9E19-2EC214426329}">
                <a16:creationId xmlns:a16="http://schemas.microsoft.com/office/drawing/2010/main" id="{6877647F-660C-4F4E-81B2-50AA87A79C8D}"/>
              </a:ext>
            </a:extLst>
          </p:cNvPr>
          <p:cNvSpPr txBox="1"/>
          <p:nvPr/>
        </p:nvSpPr>
        <p:spPr>
          <a:xfrm flipH="false" flipV="false" rot="0">
            <a:off x="1443161" y="1338243"/>
            <a:ext cx="7012657" cy="622630"/>
          </a:xfrm>
          <a:prstGeom prst="rect">
            <a:avLst/>
          </a:prstGeom>
        </p:spPr>
        <p:txBody>
          <a:bodyPr bIns="47625" lIns="95250" rIns="95250" rtlCol="0" tIns="47625">
            <a:noAutofit/>
          </a:bodyPr>
          <a:lstStyle/>
          <a:p>
            <a:pPr>
              <a:defRPr dirty="0" lang="en-US" sz="1400"/>
            </a:pPr>
            <a:r>
              <a:rPr b="0" cap="none" dirty="0" i="0" lang="en-US" strike="noStrike" sz="1400" u="none">
                <a:solidFill>
                  <a:srgbClr val="000000"/>
                </a:solidFill>
                <a:latin typeface="Arial"/>
              </a:rPr>
              <a:t>Tomato</a:t>
            </a:r>
            <a:r>
              <a:rPr b="0" cap="none" dirty="0" i="0" lang="en-US" strike="noStrike" sz="1400" u="none">
                <a:solidFill>
                  <a:srgbClr val="000000"/>
                </a:solidFill>
                <a:latin typeface="Arial"/>
              </a:rPr>
              <a:t> is a full-stack food delivery website built using the </a:t>
            </a:r>
            <a:r>
              <a:rPr b="0" cap="none" dirty="0" i="0" lang="en-US" strike="noStrike" sz="1400" u="none">
                <a:solidFill>
                  <a:srgbClr val="000000"/>
                </a:solidFill>
                <a:latin typeface="Arial"/>
              </a:rPr>
              <a:t>MERN stack</a:t>
            </a:r>
            <a:r>
              <a:rPr b="0" cap="none" dirty="0" i="0" lang="en-US" strike="noStrike" sz="1400" u="none">
                <a:solidFill>
                  <a:srgbClr val="000000"/>
                </a:solidFill>
                <a:latin typeface="Arial"/>
              </a:rPr>
              <a:t> (MongoDB, Express.js, React.js, Node.js).</a:t>
            </a:r>
            <a:endParaRPr b="0" cap="none" dirty="0" i="0" lang="en-US" strike="noStrike" sz="1400" u="non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Text Box 5">
            <a:extLst>
              <a:ext uri="{F53BB6C5-1269-4FAF-85D6-69F7A0287E21}">
                <a16:creationId xmlns:a16="http://schemas.microsoft.com/office/drawing/2010/main" id="{2E1CC87F-DB5B-4780-A407-0D70D5B49003}"/>
              </a:ext>
            </a:extLst>
          </p:cNvPr>
          <p:cNvSpPr txBox="1"/>
          <p:nvPr/>
        </p:nvSpPr>
        <p:spPr>
          <a:xfrm flipH="false" flipV="false" rot="0">
            <a:off x="1443161" y="2276875"/>
            <a:ext cx="7012657" cy="606418"/>
          </a:xfrm>
          <a:prstGeom prst="rect">
            <a:avLst/>
          </a:prstGeom>
        </p:spPr>
        <p:txBody>
          <a:bodyPr bIns="47625" lIns="95250" rIns="95250" rtlCol="0" tIns="47625">
            <a:noAutofit/>
          </a:bodyPr>
          <a:lstStyle/>
          <a:p>
            <a:pPr>
              <a:defRPr dirty="0" lang="en-US" sz="1400"/>
            </a:pPr>
            <a:r>
              <a:rPr b="0" cap="none" dirty="0" i="0" lang="en-US" strike="noStrike" sz="1400" u="none">
                <a:solidFill>
                  <a:srgbClr val="000000"/>
                </a:solidFill>
                <a:latin typeface="Arial"/>
              </a:rPr>
              <a:t>The platform allows users to </a:t>
            </a:r>
            <a:r>
              <a:rPr b="0" cap="none" dirty="0" i="0" lang="en-US" strike="noStrike" sz="1400" u="none">
                <a:solidFill>
                  <a:srgbClr val="000000"/>
                </a:solidFill>
                <a:latin typeface="Arial"/>
              </a:rPr>
              <a:t>browse, select, purchase, and manage food orders</a:t>
            </a:r>
            <a:r>
              <a:rPr b="0" cap="none" dirty="0" i="0" lang="en-US" strike="noStrike" sz="1400" u="none">
                <a:solidFill>
                  <a:srgbClr val="000000"/>
                </a:solidFill>
                <a:latin typeface="Arial"/>
              </a:rPr>
              <a:t> with a secure authentication system.</a:t>
            </a:r>
            <a:endParaRPr b="0" cap="none" dirty="0" i="0" lang="en-US" strike="noStrike" sz="1400" u="non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Text Box 6">
            <a:extLst>
              <a:ext uri="{34EA2C77-7869-42F0-94FB-40D07EFBA64A}">
                <a16:creationId xmlns:a16="http://schemas.microsoft.com/office/drawing/2010/main" id="{5E0E0AEC-7370-4D1C-8486-C3E3C45E524C}"/>
              </a:ext>
            </a:extLst>
          </p:cNvPr>
          <p:cNvSpPr txBox="1"/>
          <p:nvPr/>
        </p:nvSpPr>
        <p:spPr>
          <a:xfrm flipH="false" flipV="false" rot="0">
            <a:off x="1443161" y="3182626"/>
            <a:ext cx="7012657" cy="540591"/>
          </a:xfrm>
          <a:prstGeom prst="rect">
            <a:avLst/>
          </a:prstGeom>
        </p:spPr>
        <p:txBody>
          <a:bodyPr bIns="47625" lIns="95250" rIns="95250" rtlCol="0" tIns="47625">
            <a:noAutofit/>
          </a:bodyPr>
          <a:lstStyle/>
          <a:p>
            <a:pPr>
              <a:defRPr dirty="0" lang="en-US" sz="1400"/>
            </a:pPr>
            <a:r>
              <a:rPr b="0" cap="none" dirty="0" i="0" lang="en-US" strike="noStrike" sz="1400" u="none">
                <a:solidFill>
                  <a:srgbClr val="000000"/>
                </a:solidFill>
                <a:latin typeface="Arial"/>
              </a:rPr>
              <a:t>The system </a:t>
            </a:r>
            <a:r>
              <a:rPr b="0" cap="none" dirty="0" i="0" lang="en-US" strike="noStrike" sz="1400" u="none">
                <a:solidFill>
                  <a:srgbClr val="000000"/>
                </a:solidFill>
                <a:latin typeface="Arial"/>
              </a:rPr>
              <a:t>updates orders and restaurant details in real-time</a:t>
            </a:r>
            <a:r>
              <a:rPr b="0" cap="none" dirty="0" i="0" lang="en-US" strike="noStrike" sz="1400" u="none">
                <a:solidFill>
                  <a:srgbClr val="000000"/>
                </a:solidFill>
                <a:latin typeface="Arial"/>
              </a:rPr>
              <a:t>, ensuring a seamless experience</a:t>
            </a:r>
            <a:endParaRPr b="0" cap="none" dirty="0" i="0" lang="en-US" strike="noStrike" sz="1400" u="non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Text Box 7">
            <a:extLst>
              <a:ext uri="{B7F0C191-CEA5-44B2-B1B1-85DE23674370}">
                <a16:creationId xmlns:a16="http://schemas.microsoft.com/office/drawing/2010/main" id="{4A099CBB-2BAE-4807-B80F-B6ACD9C4AF90}"/>
              </a:ext>
            </a:extLst>
          </p:cNvPr>
          <p:cNvSpPr txBox="1"/>
          <p:nvPr/>
        </p:nvSpPr>
        <p:spPr>
          <a:xfrm flipH="false" flipV="false" rot="0">
            <a:off x="1443161" y="4022550"/>
            <a:ext cx="7012657" cy="639298"/>
          </a:xfrm>
          <a:prstGeom prst="rect">
            <a:avLst/>
          </a:prstGeom>
        </p:spPr>
        <p:txBody>
          <a:bodyPr bIns="47625" lIns="95250" rIns="95250" rtlCol="0" tIns="47625">
            <a:noAutofit/>
          </a:bodyPr>
          <a:lstStyle/>
          <a:p>
            <a:pPr>
              <a:defRPr dirty="0" lang="en-US" sz="1400"/>
            </a:pPr>
            <a:r>
              <a:rPr b="0" cap="none" dirty="0" i="0" lang="en-US" strike="noStrike" sz="1400" u="none">
                <a:solidFill>
                  <a:srgbClr val="000000"/>
                </a:solidFill>
                <a:latin typeface="Arial"/>
              </a:rPr>
              <a:t>This project enhances </a:t>
            </a:r>
            <a:r>
              <a:rPr b="0" cap="none" dirty="0" i="0" lang="en-US" strike="noStrike" sz="1400" u="none">
                <a:solidFill>
                  <a:srgbClr val="000000"/>
                </a:solidFill>
                <a:latin typeface="Arial"/>
              </a:rPr>
              <a:t>user authentication, order tracking, and restaurant management</a:t>
            </a:r>
            <a:r>
              <a:rPr b="0" cap="none" dirty="0" i="0" lang="en-US" strike="noStrike" sz="1400" u="none">
                <a:solidFill>
                  <a:srgbClr val="000000"/>
                </a:solidFill>
                <a:latin typeface="Arial"/>
              </a:rPr>
              <a:t> for efficient food delivery.</a:t>
            </a:r>
            <a:endParaRPr b="0" cap="none" dirty="0" i="0" lang="en-US" strike="noStrike" sz="1400" u="none">
              <a:solidFill>
                <a:srgbClr val="000000"/>
              </a:solidFill>
              <a:latin typeface="Arial"/>
            </a:endParaRPr>
          </a:p>
        </p:txBody>
      </p:sp>
    </p:spTree>
    <p:extLst>
      <p:ext uri="{B2BAD557-FD26-4DBE-B712-B168CBFDDC04}">
        <p14:creationId xmlns:p14="http://schemas.microsoft.com/office/powerpoint/2010/main" val="1741454720743"/>
      </p:ext>
    </p:extLst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9A644D31-8D50-4F2C-9158-8BA62F91B17F}">
                <a16:creationId xmlns:a16="http://schemas.microsoft.com/office/drawing/2010/main" id="{1E2FC696-CF22-4213-AE95-BA11D2344BA0}"/>
              </a:ext>
            </a:extLst>
          </p:cNvPr>
          <p:cNvSpPr txBox="1"/>
          <p:nvPr/>
        </p:nvSpPr>
        <p:spPr>
          <a:xfrm rot="0">
            <a:off x="142494" y="1284891"/>
            <a:ext cx="5058525" cy="200106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l" indent="-173736" marL="173736">
              <a:spcAft>
                <a:spcPts val="800"/>
              </a:spcAft>
              <a:buFont typeface="Arial"/>
              <a:buChar char="•"/>
            </a:pPr>
            <a:r>
              <a:rPr b="1" dirty="0" lang="en-US">
                <a:latin typeface="Lato"/>
              </a:rPr>
              <a:t>Need for Efficient Food Delivery:</a:t>
            </a:r>
            <a:r>
              <a:rPr dirty="0" lang="en-US">
                <a:latin typeface="Lato"/>
              </a:rPr>
              <a:t> People require fast and reliable online food delivery services.</a:t>
            </a:r>
          </a:p>
          <a:p>
            <a:pPr algn="l" indent="-173736">
              <a:spcAft>
                <a:spcPts val="800"/>
              </a:spcAft>
              <a:buFont typeface="Arial"/>
              <a:buChar char="•"/>
            </a:pPr>
            <a:r>
              <a:rPr b="1" dirty="0" lang="en-US">
                <a:latin typeface="Lato"/>
              </a:rPr>
              <a:t>Challenges in Existing Platforms:</a:t>
            </a:r>
            <a:r>
              <a:rPr dirty="0" lang="en-US">
                <a:latin typeface="Lato"/>
              </a:rPr>
              <a:t> Many platforms lack </a:t>
            </a:r>
            <a:r>
              <a:rPr b="1" dirty="0" lang="en-US">
                <a:latin typeface="Lato"/>
              </a:rPr>
              <a:t>real-time updates, smooth user experience, and a seamless authentication system</a:t>
            </a:r>
            <a:r>
              <a:rPr dirty="0" lang="en-US">
                <a:latin typeface="Lato"/>
              </a:rPr>
              <a:t>.</a:t>
            </a:r>
          </a:p>
          <a:p>
            <a:pPr algn="l" indent="-173736">
              <a:spcAft>
                <a:spcPts val="800"/>
              </a:spcAft>
              <a:buFont typeface="Arial"/>
              <a:buChar char="•"/>
            </a:pPr>
            <a:r>
              <a:rPr b="1" dirty="0" lang="en-US">
                <a:latin typeface="Lato"/>
              </a:rPr>
              <a:t>Objective:</a:t>
            </a:r>
            <a:r>
              <a:rPr dirty="0" lang="en-US">
                <a:latin typeface="Lato"/>
              </a:rPr>
              <a:t> Develop a </a:t>
            </a:r>
            <a:r>
              <a:rPr b="1" dirty="0" lang="en-US">
                <a:latin typeface="Lato"/>
              </a:rPr>
              <a:t>Zomato-like</a:t>
            </a:r>
            <a:r>
              <a:rPr dirty="0" lang="en-US">
                <a:latin typeface="Lato"/>
              </a:rPr>
              <a:t> platform that provides an optimized user experience, better authentication, and real-time updates.</a:t>
            </a:r>
            <a:endParaRPr dirty="0" lang="en-US">
              <a:latin typeface="Lato"/>
            </a:endParaRPr>
          </a:p>
        </p:txBody>
      </p:sp>
      <p:sp>
        <p:nvSpPr>
          <p:cNvPr id="3" name="TextBox 1">
            <a:extLst>
              <a:ext uri="{EA2B8CFB-CD5D-468A-BD57-41B427DF742B}">
                <a16:creationId xmlns:a16="http://schemas.microsoft.com/office/drawing/2010/main" id="{E3E4FD1C-A5F3-4A30-A36F-D4903E1CCEA5}"/>
              </a:ext>
            </a:extLst>
          </p:cNvPr>
          <p:cNvSpPr txBox="1"/>
          <p:nvPr/>
        </p:nvSpPr>
        <p:spPr>
          <a:xfrm rot="0">
            <a:off x="143933" y="683682"/>
            <a:ext cx="4428068" cy="338554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/>
            <a:r>
              <a:rPr b="1" dirty="0" lang="en-IN" sz="1600">
                <a:solidFill>
                  <a:srgbClr val="213163"/>
                </a:solidFill>
                <a:latin typeface="+mj-lt"/>
              </a:rPr>
              <a:t>Problem Statement</a:t>
            </a:r>
            <a:endParaRPr b="1" dirty="0" lang="en-IN" sz="1600">
              <a:solidFill>
                <a:srgbClr val="213163"/>
              </a:solidFill>
              <a:latin typeface="+mj-lt"/>
            </a:endParaRPr>
          </a:p>
        </p:txBody>
      </p:sp>
      <p:grpSp>
        <p:nvGrpSpPr>
          <p:cNvPr id="4" name="Group 2">
            <a:extLst>
              <a:ext uri="{829E8035-1CB8-40B7-A8AC-F1F9C4D6609B}">
                <a16:creationId xmlns:a16="http://schemas.microsoft.com/office/drawing/2010/main" id="{DCC1918B-767E-41A7-AED4-0C98FA90A521}"/>
              </a:ext>
            </a:extLst>
          </p:cNvPr>
          <p:cNvGrpSpPr/>
          <p:nvPr/>
        </p:nvGrpSpPr>
        <p:grpSpPr>
          <a:xfrm rot="0">
            <a:off x="5699883" y="1288468"/>
            <a:ext cx="3189304" cy="2766856"/>
            <a:chOff x="4578211" y="760307"/>
            <a:chExt cx="4510005" cy="3741355"/>
          </a:xfrm>
        </p:grpSpPr>
        <p:pic>
          <p:nvPicPr>
            <p:cNvPr descr="A purple question mark with gears&#10;&#10;Description automatically generated" id="5" name="Picture 3">
              <a:extLst>
                <a:ext uri="{84949D13-2CE1-410F-882B-5F4141F76BF1}">
                  <a16:creationId xmlns:a16="http://schemas.microsoft.com/office/drawing/2010/main" id="{D033E91E-670C-4D22-8435-DE06A48FF191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2"/>
            <a:srcRect b="11567" l="11111" r="10940" t="10028"/>
            <a:stretch>
              <a:fillRect/>
            </a:stretch>
          </p:blipFill>
          <p:spPr>
            <a:xfrm rot="0">
              <a:off x="5486396" y="760307"/>
              <a:ext cx="3601821" cy="3622886"/>
            </a:xfrm>
            <a:prstGeom prst="rect">
              <a:avLst/>
            </a:prstGeom>
            <a:noFill/>
          </p:spPr>
        </p:pic>
        <p:pic>
          <p:nvPicPr>
            <p:cNvPr descr="Businessman with clipboard" id="6" name="Picture 4">
              <a:extLst>
                <a:ext uri="{4ECE9429-2E2B-4706-AF6C-2418E17E7B1C}">
                  <a16:creationId xmlns:a16="http://schemas.microsoft.com/office/drawing/2010/main" id="{A359E2DA-EB5D-4B64-9C87-09B5AFD38DE8}"/>
                </a:ext>
              </a:extLst>
            </p:cNvPr>
            <p:cNvPicPr>
              <a:picLocks noChangeAspect="true"/>
            </p:cNvPicPr>
            <p:nvPr/>
          </p:nvPicPr>
          <p:blipFill>
            <a:blip r:embed="rId3"/>
            <a:srcRect b="46"/>
            <a:stretch>
              <a:fillRect/>
            </a:stretch>
          </p:blipFill>
          <p:spPr>
            <a:xfrm rot="0">
              <a:off x="4578211" y="2188308"/>
              <a:ext cx="2340981" cy="2313353"/>
            </a:xfrm>
            <a:prstGeom prst="rect">
              <a:avLst/>
            </a:prstGeom>
            <a:noFill/>
          </p:spPr>
        </p:pic>
      </p:grpSp>
      <p:sp>
        <p:nvSpPr>
          <p:cNvPr id="7" name="Text Box 4">
            <a:extLst>
              <a:ext uri="{3A708133-6517-4599-86C3-4FBEE48D5A5C}">
                <a16:creationId xmlns:a16="http://schemas.microsoft.com/office/drawing/2010/main" id="{3E3FB42F-E54C-48A2-91C3-DB20E5BC228F}"/>
              </a:ext>
            </a:extLst>
          </p:cNvPr>
          <p:cNvSpPr txBox="1"/>
          <p:nvPr/>
        </p:nvSpPr>
        <p:spPr>
          <a:xfrm flipH="false" flipV="false">
            <a:off x="-94205" y="1249007"/>
            <a:ext cx="1905000" cy="308552"/>
          </a:xfrm>
          <a:prstGeom prst="rect">
            <a:avLst/>
          </a:prstGeom>
        </p:spPr>
        <p:txBody>
          <a:bodyPr anchor="t" bIns="47625" lIns="95250" rIns="95250" rtlCol="0" tIns="47625">
            <a:spAutoFit/>
          </a:bodyPr>
          <a:lstStyle/>
          <a:p>
            <a:pPr>
              <a:defRPr dirty="0" lang="en-US" sz="1400"/>
            </a:pPr>
            <a:r>
              <a:rPr dirty="0" lang="en-US"/>
              <a:t/>
            </a:r>
            <a:endParaRPr dirty="0" lang="en-US"/>
          </a:p>
        </p:txBody>
      </p:sp>
    </p:spTree>
    <p:extLst>
      <p:ext uri="{D9D4292E-DA1C-433B-AE96-E7B6521C1BC8}">
        <p14:creationId xmlns:p14="http://schemas.microsoft.com/office/powerpoint/2010/main" val="1741454720747"/>
      </p:ext>
    </p:extLst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871AE4DA-78F4-40AC-8844-2DE016FB8C4C}">
                <a16:creationId xmlns:a16="http://schemas.microsoft.com/office/drawing/2010/main" id="{8A5DE9D6-E7B1-44A8-A5B6-554B10DF5A44}"/>
              </a:ext>
            </a:extLst>
          </p:cNvPr>
          <p:cNvSpPr txBox="1"/>
          <p:nvPr/>
        </p:nvSpPr>
        <p:spPr>
          <a:xfrm rot="0">
            <a:off x="143933" y="683682"/>
            <a:ext cx="4428068" cy="338554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/>
            <a:r>
              <a:rPr b="1" dirty="0" lang="en-IN" sz="1600">
                <a:solidFill>
                  <a:srgbClr val="213163"/>
                </a:solidFill>
                <a:latin typeface="+mj-lt"/>
              </a:rPr>
              <a:t>Project Overview</a:t>
            </a:r>
            <a:endParaRPr b="1" dirty="0" lang="en-IN" sz="1600">
              <a:solidFill>
                <a:srgbClr val="213163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AD5ECAB4-09E2-4A9F-8761-B1CB6878824C}">
                <a16:creationId xmlns:a16="http://schemas.microsoft.com/office/drawing/2010/main" id="{C95D307B-B61B-45D2-802D-702848CA028D}"/>
              </a:ext>
            </a:extLst>
          </p:cNvPr>
          <p:cNvSpPr txBox="1"/>
          <p:nvPr/>
        </p:nvSpPr>
        <p:spPr>
          <a:xfrm rot="0">
            <a:off x="143808" y="1142009"/>
            <a:ext cx="5055022" cy="20925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indent="-173736" marL="173736">
              <a:spcAft>
                <a:spcPts val="800"/>
              </a:spcAft>
              <a:buFont typeface="Arial"/>
              <a:buChar char="•"/>
            </a:pPr>
            <a:r>
              <a:rPr b="1" dirty="0" lang="en-US">
                <a:latin typeface="Lato"/>
              </a:rPr>
              <a:t>Tomato</a:t>
            </a:r>
            <a:r>
              <a:rPr dirty="0" lang="en-US">
                <a:latin typeface="Lato"/>
              </a:rPr>
              <a:t> is an online food ordering system where users can:</a:t>
            </a:r>
          </a:p>
          <a:p>
            <a:pPr indent="-173736" marL="342900">
              <a:spcAft>
                <a:spcPts val="800"/>
              </a:spcAft>
              <a:buFont typeface="Courier New"/>
              <a:buChar char="o"/>
            </a:pPr>
            <a:r>
              <a:rPr dirty="0" lang="en-US">
                <a:latin typeface="Lato"/>
              </a:rPr>
              <a:t>Browse </a:t>
            </a:r>
            <a:r>
              <a:rPr b="1" dirty="0" lang="en-US">
                <a:latin typeface="Lato"/>
              </a:rPr>
              <a:t>restaurants and food menus</a:t>
            </a:r>
          </a:p>
          <a:p>
            <a:pPr indent="-173736" marL="342900">
              <a:spcAft>
                <a:spcPts val="800"/>
              </a:spcAft>
              <a:buFont typeface="Courier New"/>
              <a:buChar char="o"/>
            </a:pPr>
            <a:r>
              <a:rPr dirty="0" lang="en-US">
                <a:latin typeface="Lato"/>
              </a:rPr>
              <a:t>Place and track </a:t>
            </a:r>
            <a:r>
              <a:rPr b="1" dirty="0" lang="en-US">
                <a:latin typeface="Lato"/>
              </a:rPr>
              <a:t>orders in real-time</a:t>
            </a:r>
          </a:p>
          <a:p>
            <a:pPr indent="-173736" marL="342900">
              <a:spcAft>
                <a:spcPts val="800"/>
              </a:spcAft>
              <a:buFont typeface="Courier New"/>
              <a:buChar char="o"/>
            </a:pPr>
            <a:r>
              <a:rPr dirty="0" lang="en-US">
                <a:latin typeface="Lato"/>
              </a:rPr>
              <a:t>Use </a:t>
            </a:r>
            <a:r>
              <a:rPr b="1" dirty="0" lang="en-US">
                <a:latin typeface="Lato"/>
              </a:rPr>
              <a:t>secure login/signup authentication</a:t>
            </a:r>
          </a:p>
          <a:p>
            <a:pPr indent="-173736" marL="342900">
              <a:spcAft>
                <a:spcPts val="800"/>
              </a:spcAft>
              <a:buFont typeface="Courier New"/>
              <a:buChar char="o"/>
            </a:pPr>
            <a:r>
              <a:rPr dirty="0" lang="en-US">
                <a:latin typeface="Lato"/>
              </a:rPr>
              <a:t>Manage </a:t>
            </a:r>
            <a:r>
              <a:rPr b="1" dirty="0" lang="en-US">
                <a:latin typeface="Lato"/>
              </a:rPr>
              <a:t>restaurant listings and food items</a:t>
            </a:r>
          </a:p>
          <a:p>
            <a:pPr indent="-173736">
              <a:spcAft>
                <a:spcPts val="800"/>
              </a:spcAft>
              <a:buFont typeface="Arial"/>
              <a:buChar char="•"/>
            </a:pPr>
            <a:r>
              <a:rPr dirty="0" lang="en-US">
                <a:latin typeface="Lato"/>
              </a:rPr>
              <a:t>The project is developed using </a:t>
            </a:r>
            <a:r>
              <a:rPr b="1" dirty="0" lang="en-US">
                <a:latin typeface="Lato"/>
              </a:rPr>
              <a:t>MERN stack</a:t>
            </a:r>
            <a:r>
              <a:rPr dirty="0" lang="en-US">
                <a:latin typeface="Lato"/>
              </a:rPr>
              <a:t> and follows an optimized </a:t>
            </a:r>
            <a:r>
              <a:rPr b="1" dirty="0" lang="en-US">
                <a:latin typeface="Lato"/>
              </a:rPr>
              <a:t>UI/UX approach</a:t>
            </a:r>
            <a:r>
              <a:rPr dirty="0" lang="en-US">
                <a:latin typeface="Lato"/>
              </a:rPr>
              <a:t>.</a:t>
            </a:r>
            <a:endParaRPr dirty="0" lang="en-US">
              <a:latin typeface="Lato"/>
            </a:endParaRPr>
          </a:p>
        </p:txBody>
      </p:sp>
      <p:pic>
        <p:nvPicPr>
          <p:cNvPr descr="Person writing on whiteboard" id="4" name="Picture 4">
            <a:extLst>
              <a:ext uri="{CA728BC3-9885-44FD-A888-EC1DF15AB8BB}">
                <a16:creationId xmlns:a16="http://schemas.microsoft.com/office/drawing/2010/main" id="{B58C1FE3-7A34-4D40-9B92-5A8BE60953EB}"/>
              </a:ext>
            </a:extLst>
          </p:cNvPr>
          <p:cNvPicPr>
            <a:picLocks noChangeAspect="true"/>
          </p:cNvPicPr>
          <p:nvPr/>
        </p:nvPicPr>
        <p:blipFill>
          <a:blip r:embed="rId2"/>
          <a:srcRect r="18"/>
          <a:stretch>
            <a:fillRect/>
          </a:stretch>
        </p:blipFill>
        <p:spPr>
          <a:xfrm rot="0">
            <a:off x="5419076" y="1360298"/>
            <a:ext cx="3453703" cy="2747189"/>
          </a:xfrm>
          <a:prstGeom prst="rect">
            <a:avLst/>
          </a:prstGeom>
          <a:noFill/>
        </p:spPr>
      </p:pic>
    </p:spTree>
    <p:extLst>
      <p:ext uri="{4C98B6D6-D0B3-4C3F-B7B6-3B5CBFCC5E79}">
        <p14:creationId xmlns:p14="http://schemas.microsoft.com/office/powerpoint/2010/main" val="1741454720750"/>
      </p:ext>
    </p:extLst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0622C9EC-3F79-41FD-8E6D-0247B8CD2C04}">
                <a16:creationId xmlns:a16="http://schemas.microsoft.com/office/drawing/2010/main" id="{3C67F765-C8CF-4678-8371-82A98A0C03B7}"/>
              </a:ext>
            </a:extLst>
          </p:cNvPr>
          <p:cNvSpPr txBox="1"/>
          <p:nvPr/>
        </p:nvSpPr>
        <p:spPr>
          <a:xfrm rot="0">
            <a:off x="143933" y="683682"/>
            <a:ext cx="4428068" cy="338554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/>
            <a:r>
              <a:rPr b="1" dirty="0" lang="en-IN" sz="1600">
                <a:solidFill>
                  <a:srgbClr val="213163"/>
                </a:solidFill>
                <a:latin typeface="+mj-lt"/>
              </a:rPr>
              <a:t>Proposed Solution</a:t>
            </a:r>
            <a:endParaRPr b="1" dirty="0" lang="en-IN" sz="1600">
              <a:solidFill>
                <a:srgbClr val="213163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4F0E07FD-E3B2-4E85-B369-2AC3D4DB2DF4}">
                <a16:creationId xmlns:a16="http://schemas.microsoft.com/office/drawing/2010/main" id="{6517214A-EA46-4E4A-A4CE-33A7F4F5DBDA}"/>
              </a:ext>
            </a:extLst>
          </p:cNvPr>
          <p:cNvSpPr txBox="1"/>
          <p:nvPr/>
        </p:nvSpPr>
        <p:spPr>
          <a:xfrm rot="0">
            <a:off x="126996" y="1134562"/>
            <a:ext cx="8466813" cy="156436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indent="-173736" marL="173736">
              <a:spcAft>
                <a:spcPts val="800"/>
              </a:spcAft>
              <a:buFont typeface="Arial"/>
              <a:buChar char="•"/>
            </a:pPr>
            <a:r>
              <a:rPr b="1" dirty="0" lang="en-US">
                <a:latin typeface="Lato"/>
              </a:rPr>
              <a:t>User Authentication:</a:t>
            </a:r>
            <a:r>
              <a:rPr dirty="0" lang="en-US">
                <a:latin typeface="Lato"/>
              </a:rPr>
              <a:t> Secure login/signup with </a:t>
            </a:r>
            <a:r>
              <a:rPr dirty="0" err="1" lang="en-US">
                <a:latin typeface="Lato"/>
              </a:rPr>
              <a:t>JWT</a:t>
            </a:r>
            <a:r>
              <a:rPr dirty="0" lang="en-US">
                <a:latin typeface="Lato"/>
              </a:rPr>
              <a:t> authentication.</a:t>
            </a:r>
          </a:p>
          <a:p>
            <a:pPr indent="-173736">
              <a:spcAft>
                <a:spcPts val="800"/>
              </a:spcAft>
              <a:buFont typeface="Arial"/>
              <a:buChar char="•"/>
            </a:pPr>
            <a:r>
              <a:rPr b="1" dirty="0" lang="en-US">
                <a:latin typeface="Lato"/>
              </a:rPr>
              <a:t>Restaurant &amp; Food Management:</a:t>
            </a:r>
            <a:r>
              <a:rPr dirty="0" lang="en-US">
                <a:latin typeface="Lato"/>
              </a:rPr>
              <a:t> Restaurants can add and update their food items.</a:t>
            </a:r>
          </a:p>
          <a:p>
            <a:pPr indent="-173736">
              <a:spcAft>
                <a:spcPts val="800"/>
              </a:spcAft>
              <a:buFont typeface="Arial"/>
              <a:buChar char="•"/>
            </a:pPr>
            <a:r>
              <a:rPr b="1" dirty="0" lang="en-US">
                <a:latin typeface="Lato"/>
              </a:rPr>
              <a:t>Order Tracking:</a:t>
            </a:r>
            <a:r>
              <a:rPr dirty="0" lang="en-US">
                <a:latin typeface="Lato"/>
              </a:rPr>
              <a:t> Users can track real-time order updates.</a:t>
            </a:r>
          </a:p>
          <a:p>
            <a:pPr indent="-173736">
              <a:spcAft>
                <a:spcPts val="800"/>
              </a:spcAft>
              <a:buFont typeface="Arial"/>
              <a:buChar char="•"/>
            </a:pPr>
            <a:r>
              <a:rPr b="1" dirty="0" lang="en-US">
                <a:latin typeface="Lato"/>
              </a:rPr>
              <a:t>Payment Integration:</a:t>
            </a:r>
            <a:r>
              <a:rPr dirty="0" lang="en-US">
                <a:latin typeface="Lato"/>
              </a:rPr>
              <a:t> Secure online payment gateway integration.</a:t>
            </a:r>
          </a:p>
          <a:p>
            <a:pPr indent="-173736">
              <a:spcAft>
                <a:spcPts val="800"/>
              </a:spcAft>
              <a:buFont typeface="Arial"/>
              <a:buChar char="•"/>
            </a:pPr>
            <a:r>
              <a:rPr b="1" dirty="0" lang="en-US">
                <a:latin typeface="Lato"/>
              </a:rPr>
              <a:t>Modern UI/UX:</a:t>
            </a:r>
            <a:r>
              <a:rPr dirty="0" lang="en-US">
                <a:latin typeface="Lato"/>
              </a:rPr>
              <a:t> Smooth interactions using React.js for a seamless experience</a:t>
            </a:r>
            <a:endParaRPr dirty="0" lang="en-US">
              <a:latin typeface="Lato"/>
            </a:endParaRPr>
          </a:p>
        </p:txBody>
      </p:sp>
    </p:spTree>
    <p:extLst>
      <p:ext uri="{B19CF66B-BF98-41E1-8F9E-6D62E9A5DDA7}">
        <p14:creationId xmlns:p14="http://schemas.microsoft.com/office/powerpoint/2010/main" val="1741454720752"/>
      </p:ext>
    </p:extLst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B68E910A-2E79-4F0F-85F9-DBB31030003F}">
                <a16:creationId xmlns:a16="http://schemas.microsoft.com/office/drawing/2010/main" id="{3611361C-2775-4786-8EC5-8672CF2CC12B}"/>
              </a:ext>
            </a:extLst>
          </p:cNvPr>
          <p:cNvSpPr txBox="1"/>
          <p:nvPr/>
        </p:nvSpPr>
        <p:spPr>
          <a:xfrm rot="0">
            <a:off x="143933" y="683682"/>
            <a:ext cx="4428068" cy="338554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/>
            <a:r>
              <a:rPr b="1" dirty="0" lang="en-IN" sz="1600">
                <a:solidFill>
                  <a:srgbClr val="213163"/>
                </a:solidFill>
                <a:latin typeface="+mj-lt"/>
              </a:rPr>
              <a:t>Technology used</a:t>
            </a:r>
            <a:endParaRPr b="1" dirty="0" lang="en-IN" sz="1600">
              <a:solidFill>
                <a:srgbClr val="213163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B1E737A2-7894-4CC0-A1FD-C50049968EFD}">
                <a16:creationId xmlns:a16="http://schemas.microsoft.com/office/drawing/2010/main" id="{667CA913-B7C0-468D-A144-4CB47CDEF515}"/>
              </a:ext>
            </a:extLst>
          </p:cNvPr>
          <p:cNvSpPr txBox="1"/>
          <p:nvPr/>
        </p:nvSpPr>
        <p:spPr>
          <a:xfrm rot="0">
            <a:off x="406562" y="1083221"/>
            <a:ext cx="4445003" cy="156436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indent="-173736" marL="173736">
              <a:spcAft>
                <a:spcPts val="800"/>
              </a:spcAft>
              <a:buFont typeface="Arial"/>
              <a:buChar char="•"/>
            </a:pPr>
            <a:r>
              <a:rPr b="1" dirty="0" lang="en-US">
                <a:latin typeface="Lato"/>
              </a:rPr>
              <a:t>Frontend:</a:t>
            </a:r>
            <a:r>
              <a:rPr dirty="0" lang="en-US">
                <a:latin typeface="Lato"/>
              </a:rPr>
              <a:t> React.js</a:t>
            </a:r>
          </a:p>
          <a:p>
            <a:pPr indent="-173736">
              <a:spcAft>
                <a:spcPts val="800"/>
              </a:spcAft>
              <a:buFont typeface="Arial"/>
              <a:buChar char="•"/>
            </a:pPr>
            <a:r>
              <a:rPr b="1" dirty="0" lang="en-US">
                <a:latin typeface="Lato"/>
              </a:rPr>
              <a:t>Backend:</a:t>
            </a:r>
            <a:r>
              <a:rPr dirty="0" lang="en-US">
                <a:latin typeface="Lato"/>
              </a:rPr>
              <a:t> Node.js, Express.js</a:t>
            </a:r>
          </a:p>
          <a:p>
            <a:pPr indent="-173736">
              <a:spcAft>
                <a:spcPts val="800"/>
              </a:spcAft>
              <a:buFont typeface="Arial"/>
              <a:buChar char="•"/>
            </a:pPr>
            <a:r>
              <a:rPr b="1" dirty="0" lang="en-US">
                <a:latin typeface="Lato"/>
              </a:rPr>
              <a:t>Database:</a:t>
            </a:r>
            <a:r>
              <a:rPr dirty="0" lang="en-US">
                <a:latin typeface="Lato"/>
              </a:rPr>
              <a:t> MongoDB</a:t>
            </a:r>
          </a:p>
          <a:p>
            <a:pPr indent="-173736">
              <a:spcAft>
                <a:spcPts val="800"/>
              </a:spcAft>
              <a:buFont typeface="Arial"/>
              <a:buChar char="•"/>
            </a:pPr>
            <a:r>
              <a:rPr b="1" dirty="0" lang="en-US">
                <a:latin typeface="Lato"/>
              </a:rPr>
              <a:t>Authentication:</a:t>
            </a:r>
            <a:r>
              <a:rPr dirty="0" lang="en-US">
                <a:latin typeface="Lato"/>
              </a:rPr>
              <a:t> </a:t>
            </a:r>
            <a:r>
              <a:rPr dirty="0" err="1" lang="en-US">
                <a:latin typeface="Lato"/>
              </a:rPr>
              <a:t>JWT</a:t>
            </a:r>
            <a:r>
              <a:rPr dirty="0" lang="en-US">
                <a:latin typeface="Lato"/>
              </a:rPr>
              <a:t> (JSON Web Token)</a:t>
            </a:r>
          </a:p>
          <a:p>
            <a:pPr indent="-173736">
              <a:spcAft>
                <a:spcPts val="800"/>
              </a:spcAft>
              <a:buFont typeface="Arial"/>
              <a:buChar char="•"/>
            </a:pPr>
            <a:r>
              <a:rPr b="1" dirty="0" lang="en-US">
                <a:latin typeface="Lato"/>
              </a:rPr>
              <a:t>Hosting &amp; Deployment:</a:t>
            </a:r>
            <a:r>
              <a:rPr dirty="0" lang="en-US">
                <a:latin typeface="Lato"/>
              </a:rPr>
              <a:t> </a:t>
            </a:r>
            <a:r>
              <a:rPr dirty="0" err="1" lang="en-US">
                <a:latin typeface="Lato"/>
              </a:rPr>
              <a:t>Vercel</a:t>
            </a:r>
            <a:r>
              <a:rPr dirty="0" lang="en-US">
                <a:latin typeface="Lato"/>
              </a:rPr>
              <a:t>, MongoDB Atlas</a:t>
            </a:r>
            <a:r>
              <a:rPr dirty="0" lang="en-US">
                <a:latin typeface="+mn-lt"/>
              </a:rPr>
              <a:t/>
            </a:r>
            <a:endParaRPr dirty="0" lang="en-US">
              <a:latin typeface="+mn-lt"/>
            </a:endParaRPr>
          </a:p>
        </p:txBody>
      </p:sp>
    </p:spTree>
    <p:extLst>
      <p:ext uri="{B4B39C03-3623-4CDF-8C3B-F694E07D6FA5}">
        <p14:creationId xmlns:p14="http://schemas.microsoft.com/office/powerpoint/2010/main" val="1741454720755"/>
      </p:ext>
    </p:extLst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CAE17030-E9A8-4636-A8B7-84121054CC1D}">
                <a16:creationId xmlns:a16="http://schemas.microsoft.com/office/drawing/2010/main" id="{A0761BD4-181E-40DB-A1CB-6E32692B3090}"/>
              </a:ext>
            </a:extLst>
          </p:cNvPr>
          <p:cNvSpPr txBox="1"/>
          <p:nvPr/>
        </p:nvSpPr>
        <p:spPr>
          <a:xfrm rot="0">
            <a:off x="143933" y="683682"/>
            <a:ext cx="4428068" cy="338554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/>
            <a:r>
              <a:rPr b="1" dirty="0" lang="en-IN" sz="1600">
                <a:solidFill>
                  <a:srgbClr val="213163"/>
                </a:solidFill>
                <a:latin typeface="+mj-lt"/>
              </a:rPr>
              <a:t>Modelling &amp; Result</a:t>
            </a:r>
            <a:endParaRPr b="1" dirty="0" lang="en-IN" sz="1600">
              <a:solidFill>
                <a:srgbClr val="213163"/>
              </a:solidFill>
              <a:latin typeface="+mj-lt"/>
            </a:endParaRPr>
          </a:p>
        </p:txBody>
      </p:sp>
      <p:sp>
        <p:nvSpPr>
          <p:cNvPr id="3" name="Rectangle 5">
            <a:extLst>
              <a:ext uri="{27664954-8695-4931-9ED2-9888C481C0D3}">
                <a16:creationId xmlns:a16="http://schemas.microsoft.com/office/drawing/2010/main" id="{21103D08-ACEE-4E8B-A261-A938CB076EAE}"/>
              </a:ext>
            </a:extLst>
          </p:cNvPr>
          <p:cNvSpPr/>
          <p:nvPr/>
        </p:nvSpPr>
        <p:spPr>
          <a:xfrm rot="0">
            <a:off x="1456841" y="1243419"/>
            <a:ext cx="6548034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pic>
        <p:nvPicPr>
          <p:cNvPr id="4" name="Image 3">
            <a:extLst>
              <a:ext uri="{DBE8EF22-78A4-4FF3-B49A-8F79B5C9E2CF}">
                <a16:creationId xmlns:a16="http://schemas.microsoft.com/office/drawing/2010/main" id="{F931DECC-291B-4DCC-B075-3659039E4880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0">
            <a:off x="908427" y="1087545"/>
            <a:ext cx="7218950" cy="3686670"/>
          </a:xfrm>
          <a:prstGeom prst="rect">
            <a:avLst/>
          </a:prstGeom>
          <a:noFill/>
        </p:spPr>
      </p:pic>
    </p:spTree>
    <p:extLst>
      <p:ext uri="{A77DF31B-80C3-4187-9D7F-208FFCC8AB84}">
        <p14:creationId xmlns:p14="http://schemas.microsoft.com/office/powerpoint/2010/main" val="1741454720757"/>
      </p:ext>
    </p:extLst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EA1001DB-4A52-4137-92F2-868E43F79D21}">
                <a16:creationId xmlns:a16="http://schemas.microsoft.com/office/drawing/2010/main" id="{04CAEECE-311F-4347-8BFA-FAC9E6B4D40E}"/>
              </a:ext>
            </a:extLst>
          </p:cNvPr>
          <p:cNvSpPr txBox="1"/>
          <p:nvPr/>
        </p:nvSpPr>
        <p:spPr>
          <a:xfrm rot="0">
            <a:off x="143933" y="683682"/>
            <a:ext cx="4428068" cy="338554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/>
            <a:r>
              <a:rPr b="1" dirty="0" lang="en-IN" sz="1600">
                <a:solidFill>
                  <a:srgbClr val="213163"/>
                </a:solidFill>
                <a:latin typeface="+mj-lt"/>
              </a:rPr>
              <a:t>Modelling &amp; Result</a:t>
            </a:r>
            <a:endParaRPr b="1" dirty="0" lang="en-IN" sz="1600">
              <a:solidFill>
                <a:srgbClr val="213163"/>
              </a:solidFill>
              <a:latin typeface="+mj-lt"/>
            </a:endParaRPr>
          </a:p>
        </p:txBody>
      </p:sp>
      <p:sp>
        <p:nvSpPr>
          <p:cNvPr id="3" name="Rectangle 5">
            <a:extLst>
              <a:ext uri="{B6313148-0D3E-4887-B943-34A4757422E3}">
                <a16:creationId xmlns:a16="http://schemas.microsoft.com/office/drawing/2010/main" id="{2C396346-3887-4C60-A1B4-FF9B63B8E0B4}"/>
              </a:ext>
            </a:extLst>
          </p:cNvPr>
          <p:cNvSpPr/>
          <p:nvPr/>
        </p:nvSpPr>
        <p:spPr>
          <a:xfrm rot="0">
            <a:off x="1456841" y="1243419"/>
            <a:ext cx="6548034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pic>
        <p:nvPicPr>
          <p:cNvPr id="4" name="Image 3">
            <a:extLst>
              <a:ext uri="{FECC2E11-6273-4CB6-9573-16C8A5832983}">
                <a16:creationId xmlns:a16="http://schemas.microsoft.com/office/drawing/2010/main" id="{41E416EF-0759-4E13-B68E-1BF3AADDA004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0">
            <a:off x="1199216" y="1022232"/>
            <a:ext cx="7151036" cy="3704749"/>
          </a:xfrm>
          <a:prstGeom prst="rect">
            <a:avLst/>
          </a:prstGeom>
          <a:noFill/>
        </p:spPr>
      </p:pic>
    </p:spTree>
    <p:extLst>
      <p:ext uri="{99444A92-A51D-4F4E-B04D-945A1F4277FB}">
        <p14:creationId xmlns:p14="http://schemas.microsoft.com/office/powerpoint/2010/main" val="1741454720760"/>
      </p:ext>
    </p:extLst>
  </p:cSld>
  <p:clrMapOvr>
    <a:masterClrMapping/>
  </p:clrMapOvr>
</p:sld>
</file>

<file path=ppt/theme/theme1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Custom Design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4999"/>
                <a:lumMod val="110000"/>
              </a:schemeClr>
            </a:gs>
            <a:gs pos="50000">
              <a:schemeClr val="phClr">
                <a:tint val="73000"/>
                <a:satMod val="103000"/>
                <a:lumMod val="104999"/>
              </a:schemeClr>
            </a:gs>
            <a:gs pos="100000">
              <a:schemeClr val="phClr">
                <a:tint val="81000"/>
                <a:satMod val="109000"/>
                <a:lumMod val="104999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cap="flat" w="12700">
          <a:solidFill>
            <a:schemeClr val="phClr"/>
          </a:solidFill>
          <a:prstDash val="solid"/>
          <a:miter lim="800000"/>
        </a:ln>
        <a:ln cap="flat" w="19050">
          <a:solidFill>
            <a:schemeClr val="phClr"/>
          </a:solidFill>
          <a:prstDash val="solid"/>
          <a:miter lim="800000"/>
        </a:ln>
        <a:ln cap="flat" w="25400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 anchor="ctr" rtlCol="0"/>
      <a:lstStyle>
        <a:lvl1pPr algn="ctr" lvl="0"/>
      </a:lstStyle>
      <a:style>
        <a:lnRef idx="2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w="9525">
          <a:solidFill>
            <a:schemeClr val="phClr">
              <a:shade val="95000"/>
              <a:satMod val="104999"/>
            </a:schemeClr>
          </a:solidFill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Custom Design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4999"/>
                <a:lumMod val="110000"/>
              </a:schemeClr>
            </a:gs>
            <a:gs pos="50000">
              <a:schemeClr val="phClr">
                <a:tint val="73000"/>
                <a:satMod val="103000"/>
                <a:lumMod val="104999"/>
              </a:schemeClr>
            </a:gs>
            <a:gs pos="100000">
              <a:schemeClr val="phClr">
                <a:tint val="81000"/>
                <a:satMod val="109000"/>
                <a:lumMod val="104999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cap="flat" w="12700">
          <a:solidFill>
            <a:schemeClr val="phClr"/>
          </a:solidFill>
          <a:prstDash val="solid"/>
          <a:miter lim="800000"/>
        </a:ln>
        <a:ln cap="flat" w="19050">
          <a:solidFill>
            <a:schemeClr val="phClr"/>
          </a:solidFill>
          <a:prstDash val="solid"/>
          <a:miter lim="800000"/>
        </a:ln>
        <a:ln cap="flat" w="25400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 anchor="ctr" rtlCol="0"/>
      <a:lstStyle>
        <a:lvl1pPr algn="ctr" lvl="0"/>
      </a:lstStyle>
      <a:style>
        <a:lnRef idx="2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:Properties xmlns:properties="http://schemas.openxmlformats.org/officeDocument/2006/extended-properties" xmlns:vt="http://schemas.openxmlformats.org/officeDocument/2006/docPropsVTypes">
  <properties:AppVersion>3.0000</properties:AppVersion>
  <properties:ScaleCrop>false</properties:ScaleCrop>
  <properties:Company>Company</properties:Company>
  <properties:LinksUpToDate>false</properties:LinksUpToDate>
  <properties:HyperlinksChanged>false</properties:HyperlinksChanged>
  <properties:PresentationFormat>On-Screen Show (4:3)</properties:PresentationFormat>
  <properties:Application>Zoho Show</properties:Application>
  <properties:SharedDoc>false</properties:SharedDoc>
</properties: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Slide 1</dc:title>
  <cp:revision>1</cp:revision>
  <dc:creator/>
  <cp:lastModifiedBy/>
  <dcterms:created xsi:type="dcterms:W3CDTF">2025-03-08T22:39:39Z</dcterms:created>
  <dcterms:modified xsi:type="dcterms:W3CDTF">2025-03-08T22:54:34Z</dcterms:modified>
</cp:coreProperties>
</file>